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97" r:id="rId16"/>
    <p:sldId id="278" r:id="rId17"/>
    <p:sldId id="277" r:id="rId18"/>
    <p:sldId id="276" r:id="rId19"/>
    <p:sldId id="281" r:id="rId20"/>
    <p:sldId id="298" r:id="rId21"/>
    <p:sldId id="304" r:id="rId22"/>
    <p:sldId id="270" r:id="rId23"/>
    <p:sldId id="299" r:id="rId24"/>
    <p:sldId id="272" r:id="rId25"/>
    <p:sldId id="273" r:id="rId26"/>
    <p:sldId id="274" r:id="rId27"/>
    <p:sldId id="285" r:id="rId28"/>
    <p:sldId id="288" r:id="rId29"/>
    <p:sldId id="291" r:id="rId30"/>
    <p:sldId id="300" r:id="rId31"/>
    <p:sldId id="303" r:id="rId32"/>
    <p:sldId id="302" r:id="rId33"/>
    <p:sldId id="286" r:id="rId34"/>
    <p:sldId id="301" r:id="rId35"/>
    <p:sldId id="283" r:id="rId36"/>
    <p:sldId id="284" r:id="rId37"/>
    <p:sldId id="279" r:id="rId38"/>
    <p:sldId id="280" r:id="rId39"/>
    <p:sldId id="289" r:id="rId40"/>
    <p:sldId id="290" r:id="rId41"/>
    <p:sldId id="292" r:id="rId42"/>
    <p:sldId id="293" r:id="rId43"/>
    <p:sldId id="294" r:id="rId44"/>
    <p:sldId id="305" r:id="rId45"/>
    <p:sldId id="306" r:id="rId46"/>
    <p:sldId id="295" r:id="rId47"/>
    <p:sldId id="307" r:id="rId48"/>
    <p:sldId id="308" r:id="rId49"/>
    <p:sldId id="309" r:id="rId50"/>
    <p:sldId id="296" r:id="rId51"/>
  </p:sldIdLst>
  <p:sldSz cx="12192000" cy="6858000"/>
  <p:notesSz cx="6858000" cy="9144000"/>
  <p:embeddedFontLst>
    <p:embeddedFont>
      <p:font typeface="Merriweather" panose="020B0604020202020204" charset="0"/>
      <p:regular r:id="rId53"/>
      <p:bold r:id="rId54"/>
      <p:italic r:id="rId55"/>
      <p:boldItalic r:id="rId56"/>
    </p:embeddedFont>
    <p:embeddedFont>
      <p:font typeface="Roboto" panose="020B0604020202020204" charset="0"/>
      <p:regular r:id="rId57"/>
      <p:bold r:id="rId58"/>
      <p:italic r:id="rId59"/>
      <p:boldItalic r:id="rId60"/>
    </p:embeddedFont>
    <p:embeddedFont>
      <p:font typeface="Trebuchet MS" panose="020B0603020202020204" pitchFamily="3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rt" id="{4071329F-6393-4EC6-9978-D3B34CE4F170}">
          <p14:sldIdLst>
            <p14:sldId id="256"/>
          </p14:sldIdLst>
        </p14:section>
        <p14:section name="Intro" id="{3FEEBBEB-1FA2-4593-B84F-BBD72F6DF8D4}">
          <p14:sldIdLst>
            <p14:sldId id="257"/>
            <p14:sldId id="258"/>
          </p14:sldIdLst>
        </p14:section>
        <p14:section name="Design Requirements" id="{5A47D53E-62A0-4CF9-B93C-36B50F9C8491}">
          <p14:sldIdLst>
            <p14:sldId id="259"/>
            <p14:sldId id="260"/>
            <p14:sldId id="261"/>
          </p14:sldIdLst>
        </p14:section>
        <p14:section name="Constraint" id="{0C6E2541-B09D-44B5-AA13-A97F184E2DE8}">
          <p14:sldIdLst>
            <p14:sldId id="262"/>
          </p14:sldIdLst>
        </p14:section>
        <p14:section name="System Description" id="{DD87767E-ED6F-40F1-8DEF-C167DD762108}">
          <p14:sldIdLst>
            <p14:sldId id="263"/>
            <p14:sldId id="264"/>
          </p14:sldIdLst>
        </p14:section>
        <p14:section name="Delivery Plan" id="{CCC3C62F-1554-444C-AB00-23E014C8C9F8}">
          <p14:sldIdLst>
            <p14:sldId id="265"/>
            <p14:sldId id="266"/>
          </p14:sldIdLst>
        </p14:section>
        <p14:section name="Circuit Design" id="{D503B020-05FE-4A95-B9DD-312EFFC8F941}">
          <p14:sldIdLst/>
        </p14:section>
        <p14:section name="Control Design" id="{2D40394F-995C-45D3-817F-0DD279FC9D52}">
          <p14:sldIdLst>
            <p14:sldId id="267"/>
            <p14:sldId id="268"/>
            <p14:sldId id="269"/>
            <p14:sldId id="297"/>
            <p14:sldId id="278"/>
            <p14:sldId id="277"/>
            <p14:sldId id="276"/>
            <p14:sldId id="281"/>
            <p14:sldId id="298"/>
            <p14:sldId id="304"/>
          </p14:sldIdLst>
        </p14:section>
        <p14:section name="Power Design" id="{837DF442-FDB6-456C-B403-85A6188F204B}">
          <p14:sldIdLst>
            <p14:sldId id="270"/>
            <p14:sldId id="299"/>
            <p14:sldId id="272"/>
            <p14:sldId id="273"/>
            <p14:sldId id="274"/>
          </p14:sldIdLst>
        </p14:section>
        <p14:section name="Programming/ Debugging" id="{9F56BFE3-BBB8-4C22-BA9D-3D3979BF1956}">
          <p14:sldIdLst>
            <p14:sldId id="285"/>
            <p14:sldId id="288"/>
            <p14:sldId id="291"/>
            <p14:sldId id="300"/>
            <p14:sldId id="303"/>
            <p14:sldId id="302"/>
            <p14:sldId id="286"/>
            <p14:sldId id="301"/>
            <p14:sldId id="283"/>
            <p14:sldId id="284"/>
            <p14:sldId id="279"/>
            <p14:sldId id="280"/>
            <p14:sldId id="289"/>
            <p14:sldId id="290"/>
            <p14:sldId id="292"/>
            <p14:sldId id="293"/>
            <p14:sldId id="294"/>
            <p14:sldId id="305"/>
            <p14:sldId id="306"/>
            <p14:sldId id="295"/>
            <p14:sldId id="307"/>
            <p14:sldId id="308"/>
            <p14:sldId id="309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BAA580-DE6B-48D4-9626-4A227CCED2C9}" v="55" dt="2018-10-30T20:07:17.0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1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Derickson" userId="3050fd0d04a16bbc" providerId="LiveId" clId="{15BAA580-DE6B-48D4-9626-4A227CCED2C9}"/>
    <pc:docChg chg="undo custSel addSld delSld modSld sldOrd modSection">
      <pc:chgData name="Justin Derickson" userId="3050fd0d04a16bbc" providerId="LiveId" clId="{15BAA580-DE6B-48D4-9626-4A227CCED2C9}" dt="2018-10-30T20:07:23.605" v="1346" actId="1076"/>
      <pc:docMkLst>
        <pc:docMk/>
      </pc:docMkLst>
      <pc:sldChg chg="ord">
        <pc:chgData name="Justin Derickson" userId="3050fd0d04a16bbc" providerId="LiveId" clId="{15BAA580-DE6B-48D4-9626-4A227CCED2C9}" dt="2018-10-24T10:14:00.890" v="402"/>
        <pc:sldMkLst>
          <pc:docMk/>
          <pc:sldMk cId="0" sldId="256"/>
        </pc:sldMkLst>
      </pc:sldChg>
      <pc:sldChg chg="addSp delSp modSp">
        <pc:chgData name="Justin Derickson" userId="3050fd0d04a16bbc" providerId="LiveId" clId="{15BAA580-DE6B-48D4-9626-4A227CCED2C9}" dt="2018-10-24T10:40:23.601" v="416"/>
        <pc:sldMkLst>
          <pc:docMk/>
          <pc:sldMk cId="0" sldId="257"/>
        </pc:sldMkLst>
        <pc:spChg chg="add del mod">
          <ac:chgData name="Justin Derickson" userId="3050fd0d04a16bbc" providerId="LiveId" clId="{15BAA580-DE6B-48D4-9626-4A227CCED2C9}" dt="2018-10-24T10:05:06.316" v="80"/>
          <ac:spMkLst>
            <pc:docMk/>
            <pc:sldMk cId="0" sldId="257"/>
            <ac:spMk id="2" creationId="{1DBDC0D6-2D49-4170-B118-C679204BCE39}"/>
          </ac:spMkLst>
        </pc:spChg>
        <pc:spChg chg="add del mod">
          <ac:chgData name="Justin Derickson" userId="3050fd0d04a16bbc" providerId="LiveId" clId="{15BAA580-DE6B-48D4-9626-4A227CCED2C9}" dt="2018-10-24T10:09:06.393" v="200"/>
          <ac:spMkLst>
            <pc:docMk/>
            <pc:sldMk cId="0" sldId="257"/>
            <ac:spMk id="3" creationId="{E8418D6B-2783-4734-9A7A-D47AF570B5E8}"/>
          </ac:spMkLst>
        </pc:spChg>
        <pc:spChg chg="add del mod">
          <ac:chgData name="Justin Derickson" userId="3050fd0d04a16bbc" providerId="LiveId" clId="{15BAA580-DE6B-48D4-9626-4A227CCED2C9}" dt="2018-10-24T10:40:23.597" v="415"/>
          <ac:spMkLst>
            <pc:docMk/>
            <pc:sldMk cId="0" sldId="257"/>
            <ac:spMk id="4" creationId="{CE5550C2-47AB-4D97-9EE9-144684F04372}"/>
          </ac:spMkLst>
        </pc:spChg>
        <pc:spChg chg="add del mod">
          <ac:chgData name="Justin Derickson" userId="3050fd0d04a16bbc" providerId="LiveId" clId="{15BAA580-DE6B-48D4-9626-4A227CCED2C9}" dt="2018-10-24T10:40:23.601" v="416"/>
          <ac:spMkLst>
            <pc:docMk/>
            <pc:sldMk cId="0" sldId="257"/>
            <ac:spMk id="5" creationId="{885BF5C4-0158-465C-AC8A-A83645E87A56}"/>
          </ac:spMkLst>
        </pc:spChg>
      </pc:sldChg>
      <pc:sldChg chg="addSp delSp modSp">
        <pc:chgData name="Justin Derickson" userId="3050fd0d04a16bbc" providerId="LiveId" clId="{15BAA580-DE6B-48D4-9626-4A227CCED2C9}" dt="2018-10-24T10:40:23.604" v="418"/>
        <pc:sldMkLst>
          <pc:docMk/>
          <pc:sldMk cId="0" sldId="258"/>
        </pc:sldMkLst>
        <pc:spChg chg="add del mod">
          <ac:chgData name="Justin Derickson" userId="3050fd0d04a16bbc" providerId="LiveId" clId="{15BAA580-DE6B-48D4-9626-4A227CCED2C9}" dt="2018-10-24T10:05:06.344" v="83"/>
          <ac:spMkLst>
            <pc:docMk/>
            <pc:sldMk cId="0" sldId="258"/>
            <ac:spMk id="2" creationId="{D8CFD9E9-27F3-4E6E-B28C-669AE68451AB}"/>
          </ac:spMkLst>
        </pc:spChg>
        <pc:spChg chg="add del mod">
          <ac:chgData name="Justin Derickson" userId="3050fd0d04a16bbc" providerId="LiveId" clId="{15BAA580-DE6B-48D4-9626-4A227CCED2C9}" dt="2018-10-24T10:09:06.704" v="205"/>
          <ac:spMkLst>
            <pc:docMk/>
            <pc:sldMk cId="0" sldId="258"/>
            <ac:spMk id="3" creationId="{B47D5B14-25C4-4916-8203-70E29A535137}"/>
          </ac:spMkLst>
        </pc:spChg>
        <pc:spChg chg="add del mod">
          <ac:chgData name="Justin Derickson" userId="3050fd0d04a16bbc" providerId="LiveId" clId="{15BAA580-DE6B-48D4-9626-4A227CCED2C9}" dt="2018-10-24T10:40:23.603" v="417"/>
          <ac:spMkLst>
            <pc:docMk/>
            <pc:sldMk cId="0" sldId="258"/>
            <ac:spMk id="4" creationId="{50159328-5C0C-478D-9246-1C7F857CECC8}"/>
          </ac:spMkLst>
        </pc:spChg>
        <pc:spChg chg="add del mod">
          <ac:chgData name="Justin Derickson" userId="3050fd0d04a16bbc" providerId="LiveId" clId="{15BAA580-DE6B-48D4-9626-4A227CCED2C9}" dt="2018-10-24T10:40:23.604" v="418"/>
          <ac:spMkLst>
            <pc:docMk/>
            <pc:sldMk cId="0" sldId="258"/>
            <ac:spMk id="5" creationId="{4CF311AF-85E4-4E3A-B442-B9D5DEF51D80}"/>
          </ac:spMkLst>
        </pc:spChg>
      </pc:sldChg>
      <pc:sldChg chg="addSp delSp modSp">
        <pc:chgData name="Justin Derickson" userId="3050fd0d04a16bbc" providerId="LiveId" clId="{15BAA580-DE6B-48D4-9626-4A227CCED2C9}" dt="2018-10-24T10:40:23.608" v="420"/>
        <pc:sldMkLst>
          <pc:docMk/>
          <pc:sldMk cId="0" sldId="259"/>
        </pc:sldMkLst>
        <pc:spChg chg="add del mod">
          <ac:chgData name="Justin Derickson" userId="3050fd0d04a16bbc" providerId="LiveId" clId="{15BAA580-DE6B-48D4-9626-4A227CCED2C9}" dt="2018-10-24T10:05:06.348" v="86"/>
          <ac:spMkLst>
            <pc:docMk/>
            <pc:sldMk cId="0" sldId="259"/>
            <ac:spMk id="2" creationId="{156DE56E-CBC2-48E5-A8FE-7C29BDD03BE0}"/>
          </ac:spMkLst>
        </pc:spChg>
        <pc:spChg chg="add del mod">
          <ac:chgData name="Justin Derickson" userId="3050fd0d04a16bbc" providerId="LiveId" clId="{15BAA580-DE6B-48D4-9626-4A227CCED2C9}" dt="2018-10-24T10:09:06.718" v="210"/>
          <ac:spMkLst>
            <pc:docMk/>
            <pc:sldMk cId="0" sldId="259"/>
            <ac:spMk id="3" creationId="{90302FFC-D161-416D-BDD5-39F3EDC8135F}"/>
          </ac:spMkLst>
        </pc:spChg>
        <pc:spChg chg="add del mod">
          <ac:chgData name="Justin Derickson" userId="3050fd0d04a16bbc" providerId="LiveId" clId="{15BAA580-DE6B-48D4-9626-4A227CCED2C9}" dt="2018-10-24T10:40:23.607" v="419"/>
          <ac:spMkLst>
            <pc:docMk/>
            <pc:sldMk cId="0" sldId="259"/>
            <ac:spMk id="4" creationId="{4F8D3EFC-4486-41BC-B231-93194ABF8451}"/>
          </ac:spMkLst>
        </pc:spChg>
        <pc:spChg chg="add del mod">
          <ac:chgData name="Justin Derickson" userId="3050fd0d04a16bbc" providerId="LiveId" clId="{15BAA580-DE6B-48D4-9626-4A227CCED2C9}" dt="2018-10-24T10:40:23.608" v="420"/>
          <ac:spMkLst>
            <pc:docMk/>
            <pc:sldMk cId="0" sldId="259"/>
            <ac:spMk id="5" creationId="{D013C1D6-EE37-4289-AC21-28E8CBA6AFB4}"/>
          </ac:spMkLst>
        </pc:spChg>
      </pc:sldChg>
      <pc:sldChg chg="addSp delSp modSp">
        <pc:chgData name="Justin Derickson" userId="3050fd0d04a16bbc" providerId="LiveId" clId="{15BAA580-DE6B-48D4-9626-4A227CCED2C9}" dt="2018-10-24T10:40:23.613" v="422"/>
        <pc:sldMkLst>
          <pc:docMk/>
          <pc:sldMk cId="0" sldId="260"/>
        </pc:sldMkLst>
        <pc:spChg chg="add del mod">
          <ac:chgData name="Justin Derickson" userId="3050fd0d04a16bbc" providerId="LiveId" clId="{15BAA580-DE6B-48D4-9626-4A227CCED2C9}" dt="2018-10-24T10:05:06.353" v="89"/>
          <ac:spMkLst>
            <pc:docMk/>
            <pc:sldMk cId="0" sldId="260"/>
            <ac:spMk id="2" creationId="{A36F13DE-B689-4C6B-B673-3931A9B3287D}"/>
          </ac:spMkLst>
        </pc:spChg>
        <pc:spChg chg="add del mod">
          <ac:chgData name="Justin Derickson" userId="3050fd0d04a16bbc" providerId="LiveId" clId="{15BAA580-DE6B-48D4-9626-4A227CCED2C9}" dt="2018-10-24T10:09:06.732" v="215"/>
          <ac:spMkLst>
            <pc:docMk/>
            <pc:sldMk cId="0" sldId="260"/>
            <ac:spMk id="3" creationId="{F025AE53-5160-4825-BFFA-BACE3ECDD6D1}"/>
          </ac:spMkLst>
        </pc:spChg>
        <pc:spChg chg="add del mod">
          <ac:chgData name="Justin Derickson" userId="3050fd0d04a16bbc" providerId="LiveId" clId="{15BAA580-DE6B-48D4-9626-4A227CCED2C9}" dt="2018-10-24T10:40:23.610" v="421"/>
          <ac:spMkLst>
            <pc:docMk/>
            <pc:sldMk cId="0" sldId="260"/>
            <ac:spMk id="4" creationId="{08CA4E50-7901-40A8-AB86-D8045D47739C}"/>
          </ac:spMkLst>
        </pc:spChg>
        <pc:spChg chg="add del mod">
          <ac:chgData name="Justin Derickson" userId="3050fd0d04a16bbc" providerId="LiveId" clId="{15BAA580-DE6B-48D4-9626-4A227CCED2C9}" dt="2018-10-24T10:40:23.613" v="422"/>
          <ac:spMkLst>
            <pc:docMk/>
            <pc:sldMk cId="0" sldId="260"/>
            <ac:spMk id="5" creationId="{A7AF9891-0A21-4418-9C6A-7DE6BA9597D4}"/>
          </ac:spMkLst>
        </pc:spChg>
      </pc:sldChg>
      <pc:sldChg chg="addSp delSp modSp">
        <pc:chgData name="Justin Derickson" userId="3050fd0d04a16bbc" providerId="LiveId" clId="{15BAA580-DE6B-48D4-9626-4A227CCED2C9}" dt="2018-10-24T10:40:23.617" v="424"/>
        <pc:sldMkLst>
          <pc:docMk/>
          <pc:sldMk cId="0" sldId="261"/>
        </pc:sldMkLst>
        <pc:spChg chg="add del mod">
          <ac:chgData name="Justin Derickson" userId="3050fd0d04a16bbc" providerId="LiveId" clId="{15BAA580-DE6B-48D4-9626-4A227CCED2C9}" dt="2018-10-24T10:05:06.359" v="92"/>
          <ac:spMkLst>
            <pc:docMk/>
            <pc:sldMk cId="0" sldId="261"/>
            <ac:spMk id="2" creationId="{86B5BDC8-062D-476D-A057-AC425D7D1E53}"/>
          </ac:spMkLst>
        </pc:spChg>
        <pc:spChg chg="add del mod">
          <ac:chgData name="Justin Derickson" userId="3050fd0d04a16bbc" providerId="LiveId" clId="{15BAA580-DE6B-48D4-9626-4A227CCED2C9}" dt="2018-10-24T10:09:06.745" v="220"/>
          <ac:spMkLst>
            <pc:docMk/>
            <pc:sldMk cId="0" sldId="261"/>
            <ac:spMk id="3" creationId="{3665C36C-7991-4825-AF5B-62B94A30BE58}"/>
          </ac:spMkLst>
        </pc:spChg>
        <pc:spChg chg="add del mod">
          <ac:chgData name="Justin Derickson" userId="3050fd0d04a16bbc" providerId="LiveId" clId="{15BAA580-DE6B-48D4-9626-4A227CCED2C9}" dt="2018-10-24T10:40:23.615" v="423"/>
          <ac:spMkLst>
            <pc:docMk/>
            <pc:sldMk cId="0" sldId="261"/>
            <ac:spMk id="4" creationId="{50076AEB-D79F-4C78-8F1F-58B845ACC07F}"/>
          </ac:spMkLst>
        </pc:spChg>
        <pc:spChg chg="add del mod">
          <ac:chgData name="Justin Derickson" userId="3050fd0d04a16bbc" providerId="LiveId" clId="{15BAA580-DE6B-48D4-9626-4A227CCED2C9}" dt="2018-10-24T10:40:23.617" v="424"/>
          <ac:spMkLst>
            <pc:docMk/>
            <pc:sldMk cId="0" sldId="261"/>
            <ac:spMk id="5" creationId="{83BC58DE-BA7F-4289-82ED-5DE0A8BDA2BD}"/>
          </ac:spMkLst>
        </pc:spChg>
      </pc:sldChg>
      <pc:sldChg chg="addSp delSp modSp">
        <pc:chgData name="Justin Derickson" userId="3050fd0d04a16bbc" providerId="LiveId" clId="{15BAA580-DE6B-48D4-9626-4A227CCED2C9}" dt="2018-10-24T10:40:23.620" v="426"/>
        <pc:sldMkLst>
          <pc:docMk/>
          <pc:sldMk cId="0" sldId="262"/>
        </pc:sldMkLst>
        <pc:spChg chg="add del mod">
          <ac:chgData name="Justin Derickson" userId="3050fd0d04a16bbc" providerId="LiveId" clId="{15BAA580-DE6B-48D4-9626-4A227CCED2C9}" dt="2018-10-24T10:05:06.364" v="95"/>
          <ac:spMkLst>
            <pc:docMk/>
            <pc:sldMk cId="0" sldId="262"/>
            <ac:spMk id="2" creationId="{E4753A82-BFEA-4184-88BE-B2CA8FD103C0}"/>
          </ac:spMkLst>
        </pc:spChg>
        <pc:spChg chg="add del mod">
          <ac:chgData name="Justin Derickson" userId="3050fd0d04a16bbc" providerId="LiveId" clId="{15BAA580-DE6B-48D4-9626-4A227CCED2C9}" dt="2018-10-24T10:09:06.759" v="225"/>
          <ac:spMkLst>
            <pc:docMk/>
            <pc:sldMk cId="0" sldId="262"/>
            <ac:spMk id="3" creationId="{BC59EA5D-6D87-40D3-BD22-C3B9DF48DFDE}"/>
          </ac:spMkLst>
        </pc:spChg>
        <pc:spChg chg="add del mod">
          <ac:chgData name="Justin Derickson" userId="3050fd0d04a16bbc" providerId="LiveId" clId="{15BAA580-DE6B-48D4-9626-4A227CCED2C9}" dt="2018-10-24T10:40:23.618" v="425"/>
          <ac:spMkLst>
            <pc:docMk/>
            <pc:sldMk cId="0" sldId="262"/>
            <ac:spMk id="4" creationId="{2A2D785C-7849-4289-B5B4-812F2BBF28AD}"/>
          </ac:spMkLst>
        </pc:spChg>
        <pc:spChg chg="add del mod">
          <ac:chgData name="Justin Derickson" userId="3050fd0d04a16bbc" providerId="LiveId" clId="{15BAA580-DE6B-48D4-9626-4A227CCED2C9}" dt="2018-10-24T10:40:23.620" v="426"/>
          <ac:spMkLst>
            <pc:docMk/>
            <pc:sldMk cId="0" sldId="262"/>
            <ac:spMk id="5" creationId="{6410B65B-38B6-4592-B645-FEFACC4326E2}"/>
          </ac:spMkLst>
        </pc:spChg>
      </pc:sldChg>
      <pc:sldChg chg="addSp delSp modSp">
        <pc:chgData name="Justin Derickson" userId="3050fd0d04a16bbc" providerId="LiveId" clId="{15BAA580-DE6B-48D4-9626-4A227CCED2C9}" dt="2018-10-24T10:40:23.624" v="428"/>
        <pc:sldMkLst>
          <pc:docMk/>
          <pc:sldMk cId="0" sldId="263"/>
        </pc:sldMkLst>
        <pc:spChg chg="add del mod">
          <ac:chgData name="Justin Derickson" userId="3050fd0d04a16bbc" providerId="LiveId" clId="{15BAA580-DE6B-48D4-9626-4A227CCED2C9}" dt="2018-10-24T10:05:06.368" v="98"/>
          <ac:spMkLst>
            <pc:docMk/>
            <pc:sldMk cId="0" sldId="263"/>
            <ac:spMk id="2" creationId="{A0306E30-22BD-4075-9ECF-591B4157CF4B}"/>
          </ac:spMkLst>
        </pc:spChg>
        <pc:spChg chg="add del mod">
          <ac:chgData name="Justin Derickson" userId="3050fd0d04a16bbc" providerId="LiveId" clId="{15BAA580-DE6B-48D4-9626-4A227CCED2C9}" dt="2018-10-24T10:09:06.774" v="230"/>
          <ac:spMkLst>
            <pc:docMk/>
            <pc:sldMk cId="0" sldId="263"/>
            <ac:spMk id="3" creationId="{28146C43-9E04-439A-B096-D2A537897D0F}"/>
          </ac:spMkLst>
        </pc:spChg>
        <pc:spChg chg="add del mod">
          <ac:chgData name="Justin Derickson" userId="3050fd0d04a16bbc" providerId="LiveId" clId="{15BAA580-DE6B-48D4-9626-4A227CCED2C9}" dt="2018-10-24T10:40:23.622" v="427"/>
          <ac:spMkLst>
            <pc:docMk/>
            <pc:sldMk cId="0" sldId="263"/>
            <ac:spMk id="4" creationId="{27A8AEC0-36A8-4C0C-BCD0-B3652F7EA2EE}"/>
          </ac:spMkLst>
        </pc:spChg>
        <pc:spChg chg="add del mod">
          <ac:chgData name="Justin Derickson" userId="3050fd0d04a16bbc" providerId="LiveId" clId="{15BAA580-DE6B-48D4-9626-4A227CCED2C9}" dt="2018-10-24T10:40:23.624" v="428"/>
          <ac:spMkLst>
            <pc:docMk/>
            <pc:sldMk cId="0" sldId="263"/>
            <ac:spMk id="5" creationId="{D225B08D-5019-4317-9E37-0B8FA0103EDC}"/>
          </ac:spMkLst>
        </pc:spChg>
      </pc:sldChg>
      <pc:sldChg chg="addSp delSp modSp">
        <pc:chgData name="Justin Derickson" userId="3050fd0d04a16bbc" providerId="LiveId" clId="{15BAA580-DE6B-48D4-9626-4A227CCED2C9}" dt="2018-10-24T10:40:23.628" v="430"/>
        <pc:sldMkLst>
          <pc:docMk/>
          <pc:sldMk cId="0" sldId="264"/>
        </pc:sldMkLst>
        <pc:spChg chg="add del mod">
          <ac:chgData name="Justin Derickson" userId="3050fd0d04a16bbc" providerId="LiveId" clId="{15BAA580-DE6B-48D4-9626-4A227CCED2C9}" dt="2018-10-24T10:05:06.375" v="101"/>
          <ac:spMkLst>
            <pc:docMk/>
            <pc:sldMk cId="0" sldId="264"/>
            <ac:spMk id="2" creationId="{05317792-2D42-4A07-85D5-7891A564EFBB}"/>
          </ac:spMkLst>
        </pc:spChg>
        <pc:spChg chg="add del mod">
          <ac:chgData name="Justin Derickson" userId="3050fd0d04a16bbc" providerId="LiveId" clId="{15BAA580-DE6B-48D4-9626-4A227CCED2C9}" dt="2018-10-24T10:09:06.788" v="235"/>
          <ac:spMkLst>
            <pc:docMk/>
            <pc:sldMk cId="0" sldId="264"/>
            <ac:spMk id="3" creationId="{835E6D7F-C878-4F2A-99E3-3EE65E77D1D6}"/>
          </ac:spMkLst>
        </pc:spChg>
        <pc:spChg chg="add del mod">
          <ac:chgData name="Justin Derickson" userId="3050fd0d04a16bbc" providerId="LiveId" clId="{15BAA580-DE6B-48D4-9626-4A227CCED2C9}" dt="2018-10-24T10:40:23.626" v="429"/>
          <ac:spMkLst>
            <pc:docMk/>
            <pc:sldMk cId="0" sldId="264"/>
            <ac:spMk id="4" creationId="{62720E8B-4E04-4C93-A14A-0FA369F672FE}"/>
          </ac:spMkLst>
        </pc:spChg>
        <pc:spChg chg="add del mod">
          <ac:chgData name="Justin Derickson" userId="3050fd0d04a16bbc" providerId="LiveId" clId="{15BAA580-DE6B-48D4-9626-4A227CCED2C9}" dt="2018-10-24T10:40:23.628" v="430"/>
          <ac:spMkLst>
            <pc:docMk/>
            <pc:sldMk cId="0" sldId="264"/>
            <ac:spMk id="5" creationId="{B18BC9D6-6B0E-4755-84C7-CE38637EC6B2}"/>
          </ac:spMkLst>
        </pc:spChg>
      </pc:sldChg>
      <pc:sldChg chg="addSp delSp modSp">
        <pc:chgData name="Justin Derickson" userId="3050fd0d04a16bbc" providerId="LiveId" clId="{15BAA580-DE6B-48D4-9626-4A227CCED2C9}" dt="2018-10-30T19:53:40.335" v="1173" actId="20577"/>
        <pc:sldMkLst>
          <pc:docMk/>
          <pc:sldMk cId="0" sldId="265"/>
        </pc:sldMkLst>
        <pc:spChg chg="add del mod">
          <ac:chgData name="Justin Derickson" userId="3050fd0d04a16bbc" providerId="LiveId" clId="{15BAA580-DE6B-48D4-9626-4A227CCED2C9}" dt="2018-10-24T10:05:06.380" v="104"/>
          <ac:spMkLst>
            <pc:docMk/>
            <pc:sldMk cId="0" sldId="265"/>
            <ac:spMk id="2" creationId="{7256C24D-FFB8-4AAF-B0F5-E6B7F6E61C22}"/>
          </ac:spMkLst>
        </pc:spChg>
        <pc:spChg chg="add del mod">
          <ac:chgData name="Justin Derickson" userId="3050fd0d04a16bbc" providerId="LiveId" clId="{15BAA580-DE6B-48D4-9626-4A227CCED2C9}" dt="2018-10-24T10:09:06.799" v="240"/>
          <ac:spMkLst>
            <pc:docMk/>
            <pc:sldMk cId="0" sldId="265"/>
            <ac:spMk id="3" creationId="{3A5D0B45-0703-472F-8A6F-1B1D0AB597C3}"/>
          </ac:spMkLst>
        </pc:spChg>
        <pc:spChg chg="add del mod">
          <ac:chgData name="Justin Derickson" userId="3050fd0d04a16bbc" providerId="LiveId" clId="{15BAA580-DE6B-48D4-9626-4A227CCED2C9}" dt="2018-10-24T10:40:23.630" v="431"/>
          <ac:spMkLst>
            <pc:docMk/>
            <pc:sldMk cId="0" sldId="265"/>
            <ac:spMk id="4" creationId="{05A9A0FA-7DA9-4D55-B294-BEC902A0A452}"/>
          </ac:spMkLst>
        </pc:spChg>
        <pc:spChg chg="add del mod">
          <ac:chgData name="Justin Derickson" userId="3050fd0d04a16bbc" providerId="LiveId" clId="{15BAA580-DE6B-48D4-9626-4A227CCED2C9}" dt="2018-10-24T10:40:23.631" v="432"/>
          <ac:spMkLst>
            <pc:docMk/>
            <pc:sldMk cId="0" sldId="265"/>
            <ac:spMk id="5" creationId="{FC0782A5-9323-49D1-90C9-8C327C1654F7}"/>
          </ac:spMkLst>
        </pc:spChg>
        <pc:spChg chg="mod">
          <ac:chgData name="Justin Derickson" userId="3050fd0d04a16bbc" providerId="LiveId" clId="{15BAA580-DE6B-48D4-9626-4A227CCED2C9}" dt="2018-10-30T19:53:40.335" v="1173" actId="20577"/>
          <ac:spMkLst>
            <pc:docMk/>
            <pc:sldMk cId="0" sldId="265"/>
            <ac:spMk id="238" creationId="{00000000-0000-0000-0000-000000000000}"/>
          </ac:spMkLst>
        </pc:spChg>
      </pc:sldChg>
      <pc:sldChg chg="addSp delSp modSp">
        <pc:chgData name="Justin Derickson" userId="3050fd0d04a16bbc" providerId="LiveId" clId="{15BAA580-DE6B-48D4-9626-4A227CCED2C9}" dt="2018-10-24T10:40:23.652" v="434"/>
        <pc:sldMkLst>
          <pc:docMk/>
          <pc:sldMk cId="0" sldId="266"/>
        </pc:sldMkLst>
        <pc:spChg chg="add del mod">
          <ac:chgData name="Justin Derickson" userId="3050fd0d04a16bbc" providerId="LiveId" clId="{15BAA580-DE6B-48D4-9626-4A227CCED2C9}" dt="2018-10-24T10:05:06.384" v="107"/>
          <ac:spMkLst>
            <pc:docMk/>
            <pc:sldMk cId="0" sldId="266"/>
            <ac:spMk id="2" creationId="{AF203D38-55E9-4662-A0D8-B4325F2437EF}"/>
          </ac:spMkLst>
        </pc:spChg>
        <pc:spChg chg="add del mod">
          <ac:chgData name="Justin Derickson" userId="3050fd0d04a16bbc" providerId="LiveId" clId="{15BAA580-DE6B-48D4-9626-4A227CCED2C9}" dt="2018-10-24T10:09:06.811" v="245"/>
          <ac:spMkLst>
            <pc:docMk/>
            <pc:sldMk cId="0" sldId="266"/>
            <ac:spMk id="3" creationId="{CC7E34DA-CAFF-4D95-9A41-500F5DC9D632}"/>
          </ac:spMkLst>
        </pc:spChg>
        <pc:spChg chg="add del mod">
          <ac:chgData name="Justin Derickson" userId="3050fd0d04a16bbc" providerId="LiveId" clId="{15BAA580-DE6B-48D4-9626-4A227CCED2C9}" dt="2018-10-24T10:40:23.634" v="433"/>
          <ac:spMkLst>
            <pc:docMk/>
            <pc:sldMk cId="0" sldId="266"/>
            <ac:spMk id="4" creationId="{9624CE96-00B0-458E-BA31-0B71A1047905}"/>
          </ac:spMkLst>
        </pc:spChg>
        <pc:spChg chg="add del mod">
          <ac:chgData name="Justin Derickson" userId="3050fd0d04a16bbc" providerId="LiveId" clId="{15BAA580-DE6B-48D4-9626-4A227CCED2C9}" dt="2018-10-24T10:40:23.652" v="434"/>
          <ac:spMkLst>
            <pc:docMk/>
            <pc:sldMk cId="0" sldId="266"/>
            <ac:spMk id="5" creationId="{ADC7231D-C95E-466D-8943-D37D86FEA9BB}"/>
          </ac:spMkLst>
        </pc:spChg>
      </pc:sldChg>
      <pc:sldChg chg="addSp delSp modSp">
        <pc:chgData name="Justin Derickson" userId="3050fd0d04a16bbc" providerId="LiveId" clId="{15BAA580-DE6B-48D4-9626-4A227CCED2C9}" dt="2018-10-24T10:40:23.661" v="440"/>
        <pc:sldMkLst>
          <pc:docMk/>
          <pc:sldMk cId="0" sldId="267"/>
        </pc:sldMkLst>
        <pc:spChg chg="add del mod">
          <ac:chgData name="Justin Derickson" userId="3050fd0d04a16bbc" providerId="LiveId" clId="{15BAA580-DE6B-48D4-9626-4A227CCED2C9}" dt="2018-10-24T10:05:06.398" v="116"/>
          <ac:spMkLst>
            <pc:docMk/>
            <pc:sldMk cId="0" sldId="267"/>
            <ac:spMk id="2" creationId="{7BF04457-A329-4147-808A-FF4899805BDD}"/>
          </ac:spMkLst>
        </pc:spChg>
        <pc:spChg chg="add del mod">
          <ac:chgData name="Justin Derickson" userId="3050fd0d04a16bbc" providerId="LiveId" clId="{15BAA580-DE6B-48D4-9626-4A227CCED2C9}" dt="2018-10-24T10:09:06.844" v="260"/>
          <ac:spMkLst>
            <pc:docMk/>
            <pc:sldMk cId="0" sldId="267"/>
            <ac:spMk id="3" creationId="{24A0885F-14A3-4FB7-B838-5B2EEF3329D4}"/>
          </ac:spMkLst>
        </pc:spChg>
        <pc:spChg chg="add del mod">
          <ac:chgData name="Justin Derickson" userId="3050fd0d04a16bbc" providerId="LiveId" clId="{15BAA580-DE6B-48D4-9626-4A227CCED2C9}" dt="2018-10-24T10:40:23.660" v="439"/>
          <ac:spMkLst>
            <pc:docMk/>
            <pc:sldMk cId="0" sldId="267"/>
            <ac:spMk id="4" creationId="{9C00278C-E15D-447F-8253-DF60A3DF011B}"/>
          </ac:spMkLst>
        </pc:spChg>
        <pc:spChg chg="add del mod">
          <ac:chgData name="Justin Derickson" userId="3050fd0d04a16bbc" providerId="LiveId" clId="{15BAA580-DE6B-48D4-9626-4A227CCED2C9}" dt="2018-10-24T10:40:23.661" v="440"/>
          <ac:spMkLst>
            <pc:docMk/>
            <pc:sldMk cId="0" sldId="267"/>
            <ac:spMk id="5" creationId="{EDE6242D-035F-4DD0-8D39-64E6BA5C8B54}"/>
          </ac:spMkLst>
        </pc:spChg>
      </pc:sldChg>
      <pc:sldChg chg="addSp delSp modSp ord">
        <pc:chgData name="Justin Derickson" userId="3050fd0d04a16bbc" providerId="LiveId" clId="{15BAA580-DE6B-48D4-9626-4A227CCED2C9}" dt="2018-10-30T19:54:13.148" v="1175"/>
        <pc:sldMkLst>
          <pc:docMk/>
          <pc:sldMk cId="0" sldId="268"/>
        </pc:sldMkLst>
        <pc:spChg chg="add del mod">
          <ac:chgData name="Justin Derickson" userId="3050fd0d04a16bbc" providerId="LiveId" clId="{15BAA580-DE6B-48D4-9626-4A227CCED2C9}" dt="2018-10-24T10:05:06.390" v="110"/>
          <ac:spMkLst>
            <pc:docMk/>
            <pc:sldMk cId="0" sldId="268"/>
            <ac:spMk id="2" creationId="{F3E1CDAD-92FD-498A-88FC-DA638A57EB03}"/>
          </ac:spMkLst>
        </pc:spChg>
        <pc:spChg chg="add del mod">
          <ac:chgData name="Justin Derickson" userId="3050fd0d04a16bbc" providerId="LiveId" clId="{15BAA580-DE6B-48D4-9626-4A227CCED2C9}" dt="2018-10-24T10:09:06.823" v="250"/>
          <ac:spMkLst>
            <pc:docMk/>
            <pc:sldMk cId="0" sldId="268"/>
            <ac:spMk id="3" creationId="{3AD78D5D-9128-4F39-98BD-ABC74F00F31C}"/>
          </ac:spMkLst>
        </pc:spChg>
        <pc:spChg chg="add del mod">
          <ac:chgData name="Justin Derickson" userId="3050fd0d04a16bbc" providerId="LiveId" clId="{15BAA580-DE6B-48D4-9626-4A227CCED2C9}" dt="2018-10-24T10:40:23.653" v="435"/>
          <ac:spMkLst>
            <pc:docMk/>
            <pc:sldMk cId="0" sldId="268"/>
            <ac:spMk id="4" creationId="{9FB58854-A255-4C25-A7D2-85714D117D2A}"/>
          </ac:spMkLst>
        </pc:spChg>
        <pc:spChg chg="add del mod">
          <ac:chgData name="Justin Derickson" userId="3050fd0d04a16bbc" providerId="LiveId" clId="{15BAA580-DE6B-48D4-9626-4A227CCED2C9}" dt="2018-10-24T10:40:23.654" v="436"/>
          <ac:spMkLst>
            <pc:docMk/>
            <pc:sldMk cId="0" sldId="268"/>
            <ac:spMk id="5" creationId="{1FB52254-FD67-4B89-A881-93D0D11B4929}"/>
          </ac:spMkLst>
        </pc:spChg>
      </pc:sldChg>
      <pc:sldChg chg="addSp delSp modSp ord">
        <pc:chgData name="Justin Derickson" userId="3050fd0d04a16bbc" providerId="LiveId" clId="{15BAA580-DE6B-48D4-9626-4A227CCED2C9}" dt="2018-10-30T19:54:10.121" v="1174"/>
        <pc:sldMkLst>
          <pc:docMk/>
          <pc:sldMk cId="0" sldId="269"/>
        </pc:sldMkLst>
        <pc:spChg chg="add del mod">
          <ac:chgData name="Justin Derickson" userId="3050fd0d04a16bbc" providerId="LiveId" clId="{15BAA580-DE6B-48D4-9626-4A227CCED2C9}" dt="2018-10-24T10:05:06.394" v="113"/>
          <ac:spMkLst>
            <pc:docMk/>
            <pc:sldMk cId="0" sldId="269"/>
            <ac:spMk id="2" creationId="{3C256A80-9AD8-4313-AFDD-33459A0C9B76}"/>
          </ac:spMkLst>
        </pc:spChg>
        <pc:spChg chg="add del mod">
          <ac:chgData name="Justin Derickson" userId="3050fd0d04a16bbc" providerId="LiveId" clId="{15BAA580-DE6B-48D4-9626-4A227CCED2C9}" dt="2018-10-24T10:09:06.834" v="255"/>
          <ac:spMkLst>
            <pc:docMk/>
            <pc:sldMk cId="0" sldId="269"/>
            <ac:spMk id="3" creationId="{F3F8FC94-3DC6-4108-96E9-E3AA22140AA4}"/>
          </ac:spMkLst>
        </pc:spChg>
        <pc:spChg chg="add del mod">
          <ac:chgData name="Justin Derickson" userId="3050fd0d04a16bbc" providerId="LiveId" clId="{15BAA580-DE6B-48D4-9626-4A227CCED2C9}" dt="2018-10-24T10:40:23.656" v="437"/>
          <ac:spMkLst>
            <pc:docMk/>
            <pc:sldMk cId="0" sldId="269"/>
            <ac:spMk id="4" creationId="{0FCEC517-25A7-4AF1-8F65-FEFE435C7D95}"/>
          </ac:spMkLst>
        </pc:spChg>
        <pc:spChg chg="add del mod">
          <ac:chgData name="Justin Derickson" userId="3050fd0d04a16bbc" providerId="LiveId" clId="{15BAA580-DE6B-48D4-9626-4A227CCED2C9}" dt="2018-10-24T10:40:23.658" v="438"/>
          <ac:spMkLst>
            <pc:docMk/>
            <pc:sldMk cId="0" sldId="269"/>
            <ac:spMk id="5" creationId="{1CBC494F-6FDE-4E7C-B2A5-5983AC605814}"/>
          </ac:spMkLst>
        </pc:spChg>
      </pc:sldChg>
      <pc:sldChg chg="addSp delSp modSp ord modNotesTx">
        <pc:chgData name="Justin Derickson" userId="3050fd0d04a16bbc" providerId="LiveId" clId="{15BAA580-DE6B-48D4-9626-4A227CCED2C9}" dt="2018-10-30T19:58:24.007" v="1307" actId="20577"/>
        <pc:sldMkLst>
          <pc:docMk/>
          <pc:sldMk cId="0" sldId="270"/>
        </pc:sldMkLst>
        <pc:spChg chg="add del mod">
          <ac:chgData name="Justin Derickson" userId="3050fd0d04a16bbc" providerId="LiveId" clId="{15BAA580-DE6B-48D4-9626-4A227CCED2C9}" dt="2018-10-24T10:05:06.402" v="119"/>
          <ac:spMkLst>
            <pc:docMk/>
            <pc:sldMk cId="0" sldId="270"/>
            <ac:spMk id="2" creationId="{46A3DAE4-DC07-49A6-8774-13E2327FAF8B}"/>
          </ac:spMkLst>
        </pc:spChg>
        <pc:spChg chg="add del mod">
          <ac:chgData name="Justin Derickson" userId="3050fd0d04a16bbc" providerId="LiveId" clId="{15BAA580-DE6B-48D4-9626-4A227CCED2C9}" dt="2018-10-24T10:09:06.855" v="265"/>
          <ac:spMkLst>
            <pc:docMk/>
            <pc:sldMk cId="0" sldId="270"/>
            <ac:spMk id="3" creationId="{539C8712-808E-4CDD-9585-8DD8EB1E5C0B}"/>
          </ac:spMkLst>
        </pc:spChg>
        <pc:spChg chg="add del mod">
          <ac:chgData name="Justin Derickson" userId="3050fd0d04a16bbc" providerId="LiveId" clId="{15BAA580-DE6B-48D4-9626-4A227CCED2C9}" dt="2018-10-24T10:40:23.714" v="459"/>
          <ac:spMkLst>
            <pc:docMk/>
            <pc:sldMk cId="0" sldId="270"/>
            <ac:spMk id="4" creationId="{808DC822-BE45-49DD-A954-B8C71C0C67DA}"/>
          </ac:spMkLst>
        </pc:spChg>
        <pc:spChg chg="add del mod">
          <ac:chgData name="Justin Derickson" userId="3050fd0d04a16bbc" providerId="LiveId" clId="{15BAA580-DE6B-48D4-9626-4A227CCED2C9}" dt="2018-10-24T10:40:23.715" v="460"/>
          <ac:spMkLst>
            <pc:docMk/>
            <pc:sldMk cId="0" sldId="270"/>
            <ac:spMk id="5" creationId="{7377EF01-67D0-48D5-A27D-FBC2A99A90A5}"/>
          </ac:spMkLst>
        </pc:spChg>
        <pc:spChg chg="mod">
          <ac:chgData name="Justin Derickson" userId="3050fd0d04a16bbc" providerId="LiveId" clId="{15BAA580-DE6B-48D4-9626-4A227CCED2C9}" dt="2018-10-24T11:34:28.750" v="518" actId="20578"/>
          <ac:spMkLst>
            <pc:docMk/>
            <pc:sldMk cId="0" sldId="270"/>
            <ac:spMk id="268" creationId="{00000000-0000-0000-0000-000000000000}"/>
          </ac:spMkLst>
        </pc:spChg>
      </pc:sldChg>
      <pc:sldChg chg="addSp delSp modSp ord">
        <pc:chgData name="Justin Derickson" userId="3050fd0d04a16bbc" providerId="LiveId" clId="{15BAA580-DE6B-48D4-9626-4A227CCED2C9}" dt="2018-10-24T11:50:13.899" v="524" actId="207"/>
        <pc:sldMkLst>
          <pc:docMk/>
          <pc:sldMk cId="0" sldId="272"/>
        </pc:sldMkLst>
        <pc:spChg chg="add del mod">
          <ac:chgData name="Justin Derickson" userId="3050fd0d04a16bbc" providerId="LiveId" clId="{15BAA580-DE6B-48D4-9626-4A227CCED2C9}" dt="2018-10-24T10:05:06.412" v="125"/>
          <ac:spMkLst>
            <pc:docMk/>
            <pc:sldMk cId="0" sldId="272"/>
            <ac:spMk id="2" creationId="{B8DBC169-FF41-40A4-8D83-AF531D8140CD}"/>
          </ac:spMkLst>
        </pc:spChg>
        <pc:spChg chg="add del mod">
          <ac:chgData name="Justin Derickson" userId="3050fd0d04a16bbc" providerId="LiveId" clId="{15BAA580-DE6B-48D4-9626-4A227CCED2C9}" dt="2018-10-24T10:09:06.877" v="275"/>
          <ac:spMkLst>
            <pc:docMk/>
            <pc:sldMk cId="0" sldId="272"/>
            <ac:spMk id="3" creationId="{1124979D-011D-44D2-8662-D792AF907DF1}"/>
          </ac:spMkLst>
        </pc:spChg>
        <pc:spChg chg="add del mod">
          <ac:chgData name="Justin Derickson" userId="3050fd0d04a16bbc" providerId="LiveId" clId="{15BAA580-DE6B-48D4-9626-4A227CCED2C9}" dt="2018-10-24T10:40:23.731" v="463"/>
          <ac:spMkLst>
            <pc:docMk/>
            <pc:sldMk cId="0" sldId="272"/>
            <ac:spMk id="4" creationId="{8D334021-9800-4D25-B41A-1D0AF865E7F5}"/>
          </ac:spMkLst>
        </pc:spChg>
        <pc:spChg chg="add del mod">
          <ac:chgData name="Justin Derickson" userId="3050fd0d04a16bbc" providerId="LiveId" clId="{15BAA580-DE6B-48D4-9626-4A227CCED2C9}" dt="2018-10-24T10:40:23.733" v="464"/>
          <ac:spMkLst>
            <pc:docMk/>
            <pc:sldMk cId="0" sldId="272"/>
            <ac:spMk id="5" creationId="{95FA83ED-FDBC-4DB4-84ED-A5D6467EE09F}"/>
          </ac:spMkLst>
        </pc:spChg>
        <pc:spChg chg="mod">
          <ac:chgData name="Justin Derickson" userId="3050fd0d04a16bbc" providerId="LiveId" clId="{15BAA580-DE6B-48D4-9626-4A227CCED2C9}" dt="2018-10-24T11:50:13.899" v="524" actId="207"/>
          <ac:spMkLst>
            <pc:docMk/>
            <pc:sldMk cId="0" sldId="272"/>
            <ac:spMk id="284" creationId="{00000000-0000-0000-0000-000000000000}"/>
          </ac:spMkLst>
        </pc:spChg>
      </pc:sldChg>
      <pc:sldChg chg="addSp delSp modSp ord">
        <pc:chgData name="Justin Derickson" userId="3050fd0d04a16bbc" providerId="LiveId" clId="{15BAA580-DE6B-48D4-9626-4A227CCED2C9}" dt="2018-10-24T11:51:47.663" v="525"/>
        <pc:sldMkLst>
          <pc:docMk/>
          <pc:sldMk cId="0" sldId="273"/>
        </pc:sldMkLst>
        <pc:spChg chg="add del mod">
          <ac:chgData name="Justin Derickson" userId="3050fd0d04a16bbc" providerId="LiveId" clId="{15BAA580-DE6B-48D4-9626-4A227CCED2C9}" dt="2018-10-24T10:05:06.417" v="128"/>
          <ac:spMkLst>
            <pc:docMk/>
            <pc:sldMk cId="0" sldId="273"/>
            <ac:spMk id="2" creationId="{94267F2C-1FE2-4710-9B07-F884FA265183}"/>
          </ac:spMkLst>
        </pc:spChg>
        <pc:spChg chg="add del mod">
          <ac:chgData name="Justin Derickson" userId="3050fd0d04a16bbc" providerId="LiveId" clId="{15BAA580-DE6B-48D4-9626-4A227CCED2C9}" dt="2018-10-24T10:09:06.888" v="280"/>
          <ac:spMkLst>
            <pc:docMk/>
            <pc:sldMk cId="0" sldId="273"/>
            <ac:spMk id="3" creationId="{D11195ED-2C8C-450D-AB53-2D28F24BBA69}"/>
          </ac:spMkLst>
        </pc:spChg>
        <pc:spChg chg="add del mod">
          <ac:chgData name="Justin Derickson" userId="3050fd0d04a16bbc" providerId="LiveId" clId="{15BAA580-DE6B-48D4-9626-4A227CCED2C9}" dt="2018-10-24T10:40:23.734" v="465"/>
          <ac:spMkLst>
            <pc:docMk/>
            <pc:sldMk cId="0" sldId="273"/>
            <ac:spMk id="4" creationId="{4F3F574B-383E-4546-B0E5-36D1F3095FEE}"/>
          </ac:spMkLst>
        </pc:spChg>
        <pc:spChg chg="add del mod">
          <ac:chgData name="Justin Derickson" userId="3050fd0d04a16bbc" providerId="LiveId" clId="{15BAA580-DE6B-48D4-9626-4A227CCED2C9}" dt="2018-10-24T10:40:23.736" v="466"/>
          <ac:spMkLst>
            <pc:docMk/>
            <pc:sldMk cId="0" sldId="273"/>
            <ac:spMk id="5" creationId="{6B1EFF85-1D86-497E-B93C-A877793A5672}"/>
          </ac:spMkLst>
        </pc:spChg>
        <pc:spChg chg="add">
          <ac:chgData name="Justin Derickson" userId="3050fd0d04a16bbc" providerId="LiveId" clId="{15BAA580-DE6B-48D4-9626-4A227CCED2C9}" dt="2018-10-24T11:51:47.663" v="525"/>
          <ac:spMkLst>
            <pc:docMk/>
            <pc:sldMk cId="0" sldId="273"/>
            <ac:spMk id="12" creationId="{559FFE81-9B60-4EF2-96E8-E0125FF4B695}"/>
          </ac:spMkLst>
        </pc:spChg>
      </pc:sldChg>
      <pc:sldChg chg="addSp delSp modSp ord">
        <pc:chgData name="Justin Derickson" userId="3050fd0d04a16bbc" providerId="LiveId" clId="{15BAA580-DE6B-48D4-9626-4A227CCED2C9}" dt="2018-10-24T11:54:51.103" v="527"/>
        <pc:sldMkLst>
          <pc:docMk/>
          <pc:sldMk cId="0" sldId="274"/>
        </pc:sldMkLst>
        <pc:spChg chg="add del mod">
          <ac:chgData name="Justin Derickson" userId="3050fd0d04a16bbc" providerId="LiveId" clId="{15BAA580-DE6B-48D4-9626-4A227CCED2C9}" dt="2018-10-24T10:05:06.423" v="131"/>
          <ac:spMkLst>
            <pc:docMk/>
            <pc:sldMk cId="0" sldId="274"/>
            <ac:spMk id="2" creationId="{3EC9E051-88BA-4F04-946C-11FE1E874018}"/>
          </ac:spMkLst>
        </pc:spChg>
        <pc:spChg chg="add del mod">
          <ac:chgData name="Justin Derickson" userId="3050fd0d04a16bbc" providerId="LiveId" clId="{15BAA580-DE6B-48D4-9626-4A227CCED2C9}" dt="2018-10-24T10:09:06.899" v="285"/>
          <ac:spMkLst>
            <pc:docMk/>
            <pc:sldMk cId="0" sldId="274"/>
            <ac:spMk id="3" creationId="{538FAD07-D9CB-4AF2-B7E6-024B29E5425A}"/>
          </ac:spMkLst>
        </pc:spChg>
        <pc:spChg chg="add del mod">
          <ac:chgData name="Justin Derickson" userId="3050fd0d04a16bbc" providerId="LiveId" clId="{15BAA580-DE6B-48D4-9626-4A227CCED2C9}" dt="2018-10-24T10:40:23.737" v="467"/>
          <ac:spMkLst>
            <pc:docMk/>
            <pc:sldMk cId="0" sldId="274"/>
            <ac:spMk id="4" creationId="{102370D8-1302-414D-A729-B65F9FA76377}"/>
          </ac:spMkLst>
        </pc:spChg>
        <pc:spChg chg="add del mod">
          <ac:chgData name="Justin Derickson" userId="3050fd0d04a16bbc" providerId="LiveId" clId="{15BAA580-DE6B-48D4-9626-4A227CCED2C9}" dt="2018-10-24T10:40:23.739" v="468"/>
          <ac:spMkLst>
            <pc:docMk/>
            <pc:sldMk cId="0" sldId="274"/>
            <ac:spMk id="5" creationId="{5DFE10C1-F067-4BE7-A1A8-FA17B552B032}"/>
          </ac:spMkLst>
        </pc:spChg>
        <pc:spChg chg="add del mod">
          <ac:chgData name="Justin Derickson" userId="3050fd0d04a16bbc" providerId="LiveId" clId="{15BAA580-DE6B-48D4-9626-4A227CCED2C9}" dt="2018-10-24T11:54:51.103" v="527"/>
          <ac:spMkLst>
            <pc:docMk/>
            <pc:sldMk cId="0" sldId="274"/>
            <ac:spMk id="6" creationId="{2B51721F-797F-49AB-97AA-349CCF0F85E6}"/>
          </ac:spMkLst>
        </pc:spChg>
      </pc:sldChg>
      <pc:sldChg chg="addSp delSp modSp ord">
        <pc:chgData name="Justin Derickson" userId="3050fd0d04a16bbc" providerId="LiveId" clId="{15BAA580-DE6B-48D4-9626-4A227CCED2C9}" dt="2018-10-24T10:54:29.851" v="498"/>
        <pc:sldMkLst>
          <pc:docMk/>
          <pc:sldMk cId="0" sldId="276"/>
        </pc:sldMkLst>
        <pc:spChg chg="add del mod">
          <ac:chgData name="Justin Derickson" userId="3050fd0d04a16bbc" providerId="LiveId" clId="{15BAA580-DE6B-48D4-9626-4A227CCED2C9}" dt="2018-10-24T10:05:06.433" v="137"/>
          <ac:spMkLst>
            <pc:docMk/>
            <pc:sldMk cId="0" sldId="276"/>
            <ac:spMk id="2" creationId="{18B7149B-202A-43CB-8B66-D73424BCD7ED}"/>
          </ac:spMkLst>
        </pc:spChg>
        <pc:spChg chg="add del mod">
          <ac:chgData name="Justin Derickson" userId="3050fd0d04a16bbc" providerId="LiveId" clId="{15BAA580-DE6B-48D4-9626-4A227CCED2C9}" dt="2018-10-24T10:09:06.926" v="295"/>
          <ac:spMkLst>
            <pc:docMk/>
            <pc:sldMk cId="0" sldId="276"/>
            <ac:spMk id="3" creationId="{F5224E15-04EA-4751-872C-C97B4181C452}"/>
          </ac:spMkLst>
        </pc:spChg>
        <pc:spChg chg="add del mod">
          <ac:chgData name="Justin Derickson" userId="3050fd0d04a16bbc" providerId="LiveId" clId="{15BAA580-DE6B-48D4-9626-4A227CCED2C9}" dt="2018-10-24T10:40:23.663" v="441"/>
          <ac:spMkLst>
            <pc:docMk/>
            <pc:sldMk cId="0" sldId="276"/>
            <ac:spMk id="4" creationId="{87851901-BF87-465D-93E0-23B3E588963F}"/>
          </ac:spMkLst>
        </pc:spChg>
        <pc:spChg chg="add del mod">
          <ac:chgData name="Justin Derickson" userId="3050fd0d04a16bbc" providerId="LiveId" clId="{15BAA580-DE6B-48D4-9626-4A227CCED2C9}" dt="2018-10-24T10:40:23.664" v="442"/>
          <ac:spMkLst>
            <pc:docMk/>
            <pc:sldMk cId="0" sldId="276"/>
            <ac:spMk id="5" creationId="{EEF7FFEA-E8F0-473D-BC3B-3B10B1EA45D2}"/>
          </ac:spMkLst>
        </pc:spChg>
      </pc:sldChg>
      <pc:sldChg chg="addSp delSp modSp ord">
        <pc:chgData name="Justin Derickson" userId="3050fd0d04a16bbc" providerId="LiveId" clId="{15BAA580-DE6B-48D4-9626-4A227CCED2C9}" dt="2018-10-30T20:01:59.913" v="1336" actId="1076"/>
        <pc:sldMkLst>
          <pc:docMk/>
          <pc:sldMk cId="0" sldId="277"/>
        </pc:sldMkLst>
        <pc:spChg chg="add del mod">
          <ac:chgData name="Justin Derickson" userId="3050fd0d04a16bbc" providerId="LiveId" clId="{15BAA580-DE6B-48D4-9626-4A227CCED2C9}" dt="2018-10-24T10:05:06.439" v="140"/>
          <ac:spMkLst>
            <pc:docMk/>
            <pc:sldMk cId="0" sldId="277"/>
            <ac:spMk id="2" creationId="{66CA27ED-6914-4B4A-99DD-05BA27C99ECA}"/>
          </ac:spMkLst>
        </pc:spChg>
        <pc:spChg chg="add del mod">
          <ac:chgData name="Justin Derickson" userId="3050fd0d04a16bbc" providerId="LiveId" clId="{15BAA580-DE6B-48D4-9626-4A227CCED2C9}" dt="2018-10-24T10:09:06.938" v="300"/>
          <ac:spMkLst>
            <pc:docMk/>
            <pc:sldMk cId="0" sldId="277"/>
            <ac:spMk id="3" creationId="{9248CFC0-54A1-4025-9835-B8C02DB3AFD8}"/>
          </ac:spMkLst>
        </pc:spChg>
        <pc:spChg chg="add del mod">
          <ac:chgData name="Justin Derickson" userId="3050fd0d04a16bbc" providerId="LiveId" clId="{15BAA580-DE6B-48D4-9626-4A227CCED2C9}" dt="2018-10-24T10:40:23.689" v="443"/>
          <ac:spMkLst>
            <pc:docMk/>
            <pc:sldMk cId="0" sldId="277"/>
            <ac:spMk id="4" creationId="{C98C6CF1-4783-49B9-B064-67113B4E3A19}"/>
          </ac:spMkLst>
        </pc:spChg>
        <pc:spChg chg="add del mod">
          <ac:chgData name="Justin Derickson" userId="3050fd0d04a16bbc" providerId="LiveId" clId="{15BAA580-DE6B-48D4-9626-4A227CCED2C9}" dt="2018-10-24T10:40:23.691" v="444"/>
          <ac:spMkLst>
            <pc:docMk/>
            <pc:sldMk cId="0" sldId="277"/>
            <ac:spMk id="5" creationId="{300C6B3D-E9B2-41BF-ACB1-413307774428}"/>
          </ac:spMkLst>
        </pc:spChg>
        <pc:spChg chg="mod">
          <ac:chgData name="Justin Derickson" userId="3050fd0d04a16bbc" providerId="LiveId" clId="{15BAA580-DE6B-48D4-9626-4A227CCED2C9}" dt="2018-10-30T20:01:52.534" v="1333" actId="1076"/>
          <ac:spMkLst>
            <pc:docMk/>
            <pc:sldMk cId="0" sldId="277"/>
            <ac:spMk id="320" creationId="{00000000-0000-0000-0000-000000000000}"/>
          </ac:spMkLst>
        </pc:spChg>
        <pc:picChg chg="add mod">
          <ac:chgData name="Justin Derickson" userId="3050fd0d04a16bbc" providerId="LiveId" clId="{15BAA580-DE6B-48D4-9626-4A227CCED2C9}" dt="2018-10-30T20:01:27.042" v="1325" actId="14100"/>
          <ac:picMkLst>
            <pc:docMk/>
            <pc:sldMk cId="0" sldId="277"/>
            <ac:picMk id="6" creationId="{971DBEFB-1773-4BCD-ABE8-1A7782596AF0}"/>
          </ac:picMkLst>
        </pc:picChg>
        <pc:picChg chg="mod">
          <ac:chgData name="Justin Derickson" userId="3050fd0d04a16bbc" providerId="LiveId" clId="{15BAA580-DE6B-48D4-9626-4A227CCED2C9}" dt="2018-10-30T20:01:59.913" v="1336" actId="1076"/>
          <ac:picMkLst>
            <pc:docMk/>
            <pc:sldMk cId="0" sldId="277"/>
            <ac:picMk id="322" creationId="{00000000-0000-0000-0000-000000000000}"/>
          </ac:picMkLst>
        </pc:picChg>
      </pc:sldChg>
      <pc:sldChg chg="addSp delSp modSp ord">
        <pc:chgData name="Justin Derickson" userId="3050fd0d04a16bbc" providerId="LiveId" clId="{15BAA580-DE6B-48D4-9626-4A227CCED2C9}" dt="2018-10-30T20:07:23.605" v="1346" actId="1076"/>
        <pc:sldMkLst>
          <pc:docMk/>
          <pc:sldMk cId="0" sldId="278"/>
        </pc:sldMkLst>
        <pc:spChg chg="add del mod">
          <ac:chgData name="Justin Derickson" userId="3050fd0d04a16bbc" providerId="LiveId" clId="{15BAA580-DE6B-48D4-9626-4A227CCED2C9}" dt="2018-10-24T10:05:06.444" v="143"/>
          <ac:spMkLst>
            <pc:docMk/>
            <pc:sldMk cId="0" sldId="278"/>
            <ac:spMk id="2" creationId="{429BCBE2-95E7-4311-94A6-119D4E724752}"/>
          </ac:spMkLst>
        </pc:spChg>
        <pc:spChg chg="add del mod">
          <ac:chgData name="Justin Derickson" userId="3050fd0d04a16bbc" providerId="LiveId" clId="{15BAA580-DE6B-48D4-9626-4A227CCED2C9}" dt="2018-10-24T10:09:06.949" v="305"/>
          <ac:spMkLst>
            <pc:docMk/>
            <pc:sldMk cId="0" sldId="278"/>
            <ac:spMk id="3" creationId="{B2CE22F7-CC05-4ACC-9BB9-73005B57DE6F}"/>
          </ac:spMkLst>
        </pc:spChg>
        <pc:spChg chg="add del mod">
          <ac:chgData name="Justin Derickson" userId="3050fd0d04a16bbc" providerId="LiveId" clId="{15BAA580-DE6B-48D4-9626-4A227CCED2C9}" dt="2018-10-24T10:40:23.692" v="445"/>
          <ac:spMkLst>
            <pc:docMk/>
            <pc:sldMk cId="0" sldId="278"/>
            <ac:spMk id="4" creationId="{A2FE910E-F17B-46E8-B182-8C0712A43E91}"/>
          </ac:spMkLst>
        </pc:spChg>
        <pc:spChg chg="add del mod">
          <ac:chgData name="Justin Derickson" userId="3050fd0d04a16bbc" providerId="LiveId" clId="{15BAA580-DE6B-48D4-9626-4A227CCED2C9}" dt="2018-10-24T10:40:23.694" v="446"/>
          <ac:spMkLst>
            <pc:docMk/>
            <pc:sldMk cId="0" sldId="278"/>
            <ac:spMk id="5" creationId="{F26A6FAF-731A-4808-8D02-7A70D294EC67}"/>
          </ac:spMkLst>
        </pc:spChg>
        <pc:spChg chg="mod">
          <ac:chgData name="Justin Derickson" userId="3050fd0d04a16bbc" providerId="LiveId" clId="{15BAA580-DE6B-48D4-9626-4A227CCED2C9}" dt="2018-10-30T20:00:55.653" v="1319" actId="1076"/>
          <ac:spMkLst>
            <pc:docMk/>
            <pc:sldMk cId="0" sldId="278"/>
            <ac:spMk id="7" creationId="{A489FB78-3446-4ECB-BC10-D71348D57727}"/>
          </ac:spMkLst>
        </pc:spChg>
        <pc:spChg chg="add">
          <ac:chgData name="Justin Derickson" userId="3050fd0d04a16bbc" providerId="LiveId" clId="{15BAA580-DE6B-48D4-9626-4A227CCED2C9}" dt="2018-10-24T11:01:07.648" v="505"/>
          <ac:spMkLst>
            <pc:docMk/>
            <pc:sldMk cId="0" sldId="278"/>
            <ac:spMk id="10" creationId="{E1DCE7BF-9E04-4B13-92A9-022FFD355156}"/>
          </ac:spMkLst>
        </pc:spChg>
        <pc:picChg chg="add mod">
          <ac:chgData name="Justin Derickson" userId="3050fd0d04a16bbc" providerId="LiveId" clId="{15BAA580-DE6B-48D4-9626-4A227CCED2C9}" dt="2018-10-30T20:07:23.605" v="1346" actId="1076"/>
          <ac:picMkLst>
            <pc:docMk/>
            <pc:sldMk cId="0" sldId="278"/>
            <ac:picMk id="3" creationId="{EF0F26A4-8BCB-4FA0-AAB0-7F96C581D5AF}"/>
          </ac:picMkLst>
        </pc:picChg>
        <pc:picChg chg="add mod">
          <ac:chgData name="Justin Derickson" userId="3050fd0d04a16bbc" providerId="LiveId" clId="{15BAA580-DE6B-48D4-9626-4A227CCED2C9}" dt="2018-10-30T20:01:00.751" v="1320" actId="1076"/>
          <ac:picMkLst>
            <pc:docMk/>
            <pc:sldMk cId="0" sldId="278"/>
            <ac:picMk id="6" creationId="{07CA3A5A-A313-426C-AE0C-DF8C629B9B26}"/>
          </ac:picMkLst>
        </pc:picChg>
        <pc:picChg chg="del">
          <ac:chgData name="Justin Derickson" userId="3050fd0d04a16bbc" providerId="LiveId" clId="{15BAA580-DE6B-48D4-9626-4A227CCED2C9}" dt="2018-10-30T20:00:37.824" v="1313" actId="478"/>
          <ac:picMkLst>
            <pc:docMk/>
            <pc:sldMk cId="0" sldId="278"/>
            <ac:picMk id="329" creationId="{00000000-0000-0000-0000-000000000000}"/>
          </ac:picMkLst>
        </pc:picChg>
        <pc:picChg chg="del mod modCrop">
          <ac:chgData name="Justin Derickson" userId="3050fd0d04a16bbc" providerId="LiveId" clId="{15BAA580-DE6B-48D4-9626-4A227CCED2C9}" dt="2018-10-30T20:07:12.973" v="1344" actId="478"/>
          <ac:picMkLst>
            <pc:docMk/>
            <pc:sldMk cId="0" sldId="278"/>
            <ac:picMk id="330" creationId="{00000000-0000-0000-0000-000000000000}"/>
          </ac:picMkLst>
        </pc:picChg>
      </pc:sldChg>
      <pc:sldChg chg="addSp delSp modSp ord">
        <pc:chgData name="Justin Derickson" userId="3050fd0d04a16bbc" providerId="LiveId" clId="{15BAA580-DE6B-48D4-9626-4A227CCED2C9}" dt="2018-10-24T10:56:51.677" v="501"/>
        <pc:sldMkLst>
          <pc:docMk/>
          <pc:sldMk cId="69487194" sldId="279"/>
        </pc:sldMkLst>
        <pc:spChg chg="add del mod">
          <ac:chgData name="Justin Derickson" userId="3050fd0d04a16bbc" providerId="LiveId" clId="{15BAA580-DE6B-48D4-9626-4A227CCED2C9}" dt="2018-10-24T10:05:06.449" v="146"/>
          <ac:spMkLst>
            <pc:docMk/>
            <pc:sldMk cId="69487194" sldId="279"/>
            <ac:spMk id="2" creationId="{D63C91A6-8E5A-46C8-AC06-A926034A6D46}"/>
          </ac:spMkLst>
        </pc:spChg>
        <pc:spChg chg="add del mod">
          <ac:chgData name="Justin Derickson" userId="3050fd0d04a16bbc" providerId="LiveId" clId="{15BAA580-DE6B-48D4-9626-4A227CCED2C9}" dt="2018-10-24T10:09:06.960" v="310"/>
          <ac:spMkLst>
            <pc:docMk/>
            <pc:sldMk cId="69487194" sldId="279"/>
            <ac:spMk id="3" creationId="{9D6A323E-DC88-4C29-901F-217E9E6A2BC9}"/>
          </ac:spMkLst>
        </pc:spChg>
        <pc:spChg chg="add del mod">
          <ac:chgData name="Justin Derickson" userId="3050fd0d04a16bbc" providerId="LiveId" clId="{15BAA580-DE6B-48D4-9626-4A227CCED2C9}" dt="2018-10-24T10:40:23.695" v="447"/>
          <ac:spMkLst>
            <pc:docMk/>
            <pc:sldMk cId="69487194" sldId="279"/>
            <ac:spMk id="4" creationId="{1A107164-9B92-41DA-ADCC-84ED49D28DA0}"/>
          </ac:spMkLst>
        </pc:spChg>
        <pc:spChg chg="add del mod">
          <ac:chgData name="Justin Derickson" userId="3050fd0d04a16bbc" providerId="LiveId" clId="{15BAA580-DE6B-48D4-9626-4A227CCED2C9}" dt="2018-10-24T10:40:23.697" v="448"/>
          <ac:spMkLst>
            <pc:docMk/>
            <pc:sldMk cId="69487194" sldId="279"/>
            <ac:spMk id="5" creationId="{82F9494D-6DBD-4C8A-83C3-6FA89D0B47AB}"/>
          </ac:spMkLst>
        </pc:spChg>
        <pc:spChg chg="mod">
          <ac:chgData name="Justin Derickson" userId="3050fd0d04a16bbc" providerId="LiveId" clId="{15BAA580-DE6B-48D4-9626-4A227CCED2C9}" dt="2018-10-24T10:56:51.677" v="501"/>
          <ac:spMkLst>
            <pc:docMk/>
            <pc:sldMk cId="69487194" sldId="279"/>
            <ac:spMk id="336" creationId="{00000000-0000-0000-0000-000000000000}"/>
          </ac:spMkLst>
        </pc:spChg>
      </pc:sldChg>
      <pc:sldChg chg="add">
        <pc:chgData name="Justin Derickson" userId="3050fd0d04a16bbc" providerId="LiveId" clId="{15BAA580-DE6B-48D4-9626-4A227CCED2C9}" dt="2018-10-24T11:58:23.736" v="528"/>
        <pc:sldMkLst>
          <pc:docMk/>
          <pc:sldMk cId="69487194" sldId="279"/>
        </pc:sldMkLst>
      </pc:sldChg>
      <pc:sldChg chg="add">
        <pc:chgData name="Justin Derickson" userId="3050fd0d04a16bbc" providerId="LiveId" clId="{15BAA580-DE6B-48D4-9626-4A227CCED2C9}" dt="2018-10-24T11:58:23.736" v="528"/>
        <pc:sldMkLst>
          <pc:docMk/>
          <pc:sldMk cId="494235730" sldId="280"/>
        </pc:sldMkLst>
      </pc:sldChg>
      <pc:sldChg chg="addSp delSp modSp ord">
        <pc:chgData name="Justin Derickson" userId="3050fd0d04a16bbc" providerId="LiveId" clId="{15BAA580-DE6B-48D4-9626-4A227CCED2C9}" dt="2018-10-24T11:07:42.996" v="507"/>
        <pc:sldMkLst>
          <pc:docMk/>
          <pc:sldMk cId="494235730" sldId="280"/>
        </pc:sldMkLst>
        <pc:spChg chg="add del mod">
          <ac:chgData name="Justin Derickson" userId="3050fd0d04a16bbc" providerId="LiveId" clId="{15BAA580-DE6B-48D4-9626-4A227CCED2C9}" dt="2018-10-24T10:05:06.453" v="149"/>
          <ac:spMkLst>
            <pc:docMk/>
            <pc:sldMk cId="494235730" sldId="280"/>
            <ac:spMk id="2" creationId="{F08F1188-DC5B-4F6F-A83C-455791B9363F}"/>
          </ac:spMkLst>
        </pc:spChg>
        <pc:spChg chg="add del mod">
          <ac:chgData name="Justin Derickson" userId="3050fd0d04a16bbc" providerId="LiveId" clId="{15BAA580-DE6B-48D4-9626-4A227CCED2C9}" dt="2018-10-24T10:09:06.971" v="315"/>
          <ac:spMkLst>
            <pc:docMk/>
            <pc:sldMk cId="494235730" sldId="280"/>
            <ac:spMk id="3" creationId="{F8BA8894-63E4-4A68-A248-838C1E650259}"/>
          </ac:spMkLst>
        </pc:spChg>
        <pc:spChg chg="add del mod">
          <ac:chgData name="Justin Derickson" userId="3050fd0d04a16bbc" providerId="LiveId" clId="{15BAA580-DE6B-48D4-9626-4A227CCED2C9}" dt="2018-10-24T10:40:23.698" v="449"/>
          <ac:spMkLst>
            <pc:docMk/>
            <pc:sldMk cId="494235730" sldId="280"/>
            <ac:spMk id="4" creationId="{1162259B-04DB-4348-A7F9-08D78B47D103}"/>
          </ac:spMkLst>
        </pc:spChg>
        <pc:spChg chg="add del mod">
          <ac:chgData name="Justin Derickson" userId="3050fd0d04a16bbc" providerId="LiveId" clId="{15BAA580-DE6B-48D4-9626-4A227CCED2C9}" dt="2018-10-24T10:40:23.700" v="450"/>
          <ac:spMkLst>
            <pc:docMk/>
            <pc:sldMk cId="494235730" sldId="280"/>
            <ac:spMk id="5" creationId="{97E22861-F7DB-492B-A6B7-50392B4A045D}"/>
          </ac:spMkLst>
        </pc:spChg>
        <pc:spChg chg="add">
          <ac:chgData name="Justin Derickson" userId="3050fd0d04a16bbc" providerId="LiveId" clId="{15BAA580-DE6B-48D4-9626-4A227CCED2C9}" dt="2018-10-24T11:07:42.996" v="507"/>
          <ac:spMkLst>
            <pc:docMk/>
            <pc:sldMk cId="494235730" sldId="280"/>
            <ac:spMk id="9" creationId="{95A11B82-F6D0-4995-9515-DF815393EDE9}"/>
          </ac:spMkLst>
        </pc:spChg>
      </pc:sldChg>
      <pc:sldChg chg="addSp delSp modSp ord">
        <pc:chgData name="Justin Derickson" userId="3050fd0d04a16bbc" providerId="LiveId" clId="{15BAA580-DE6B-48D4-9626-4A227CCED2C9}" dt="2018-10-24T10:50:49.350" v="495"/>
        <pc:sldMkLst>
          <pc:docMk/>
          <pc:sldMk cId="0" sldId="281"/>
        </pc:sldMkLst>
        <pc:spChg chg="add del mod">
          <ac:chgData name="Justin Derickson" userId="3050fd0d04a16bbc" providerId="LiveId" clId="{15BAA580-DE6B-48D4-9626-4A227CCED2C9}" dt="2018-10-24T10:05:06.459" v="152"/>
          <ac:spMkLst>
            <pc:docMk/>
            <pc:sldMk cId="0" sldId="281"/>
            <ac:spMk id="2" creationId="{37E4B816-2B67-492F-BC07-B1C7CAFA2889}"/>
          </ac:spMkLst>
        </pc:spChg>
        <pc:spChg chg="add del mod">
          <ac:chgData name="Justin Derickson" userId="3050fd0d04a16bbc" providerId="LiveId" clId="{15BAA580-DE6B-48D4-9626-4A227CCED2C9}" dt="2018-10-24T10:09:06.982" v="320"/>
          <ac:spMkLst>
            <pc:docMk/>
            <pc:sldMk cId="0" sldId="281"/>
            <ac:spMk id="3" creationId="{44E03545-071C-4800-8BE5-42DCCB51211F}"/>
          </ac:spMkLst>
        </pc:spChg>
        <pc:spChg chg="add del mod">
          <ac:chgData name="Justin Derickson" userId="3050fd0d04a16bbc" providerId="LiveId" clId="{15BAA580-DE6B-48D4-9626-4A227CCED2C9}" dt="2018-10-24T10:40:23.701" v="451"/>
          <ac:spMkLst>
            <pc:docMk/>
            <pc:sldMk cId="0" sldId="281"/>
            <ac:spMk id="4" creationId="{47098FF7-4B6A-4E51-9D2D-9930F649601F}"/>
          </ac:spMkLst>
        </pc:spChg>
        <pc:spChg chg="add del mod">
          <ac:chgData name="Justin Derickson" userId="3050fd0d04a16bbc" providerId="LiveId" clId="{15BAA580-DE6B-48D4-9626-4A227CCED2C9}" dt="2018-10-24T10:40:23.703" v="452"/>
          <ac:spMkLst>
            <pc:docMk/>
            <pc:sldMk cId="0" sldId="281"/>
            <ac:spMk id="5" creationId="{E0299894-824E-40C2-B46F-0138D790228D}"/>
          </ac:spMkLst>
        </pc:spChg>
        <pc:spChg chg="add">
          <ac:chgData name="Justin Derickson" userId="3050fd0d04a16bbc" providerId="LiveId" clId="{15BAA580-DE6B-48D4-9626-4A227CCED2C9}" dt="2018-10-24T10:50:49.350" v="495"/>
          <ac:spMkLst>
            <pc:docMk/>
            <pc:sldMk cId="0" sldId="281"/>
            <ac:spMk id="10" creationId="{86DFC6A3-1C6A-445A-BB0C-C61983D83160}"/>
          </ac:spMkLst>
        </pc:spChg>
      </pc:sldChg>
      <pc:sldChg chg="add ord">
        <pc:chgData name="Justin Derickson" userId="3050fd0d04a16bbc" providerId="LiveId" clId="{15BAA580-DE6B-48D4-9626-4A227CCED2C9}" dt="2018-10-24T12:01:23.563" v="536"/>
        <pc:sldMkLst>
          <pc:docMk/>
          <pc:sldMk cId="2141845374" sldId="283"/>
        </pc:sldMkLst>
      </pc:sldChg>
      <pc:sldChg chg="addSp delSp modSp ord">
        <pc:chgData name="Justin Derickson" userId="3050fd0d04a16bbc" providerId="LiveId" clId="{15BAA580-DE6B-48D4-9626-4A227CCED2C9}" dt="2018-10-24T11:18:22.033" v="512"/>
        <pc:sldMkLst>
          <pc:docMk/>
          <pc:sldMk cId="2141845374" sldId="283"/>
        </pc:sldMkLst>
        <pc:spChg chg="add del mod">
          <ac:chgData name="Justin Derickson" userId="3050fd0d04a16bbc" providerId="LiveId" clId="{15BAA580-DE6B-48D4-9626-4A227CCED2C9}" dt="2018-10-24T10:05:06.468" v="158"/>
          <ac:spMkLst>
            <pc:docMk/>
            <pc:sldMk cId="2141845374" sldId="283"/>
            <ac:spMk id="2" creationId="{ACFB96A0-8F06-4EAA-B2DA-21FB93B6F882}"/>
          </ac:spMkLst>
        </pc:spChg>
        <pc:spChg chg="add del mod">
          <ac:chgData name="Justin Derickson" userId="3050fd0d04a16bbc" providerId="LiveId" clId="{15BAA580-DE6B-48D4-9626-4A227CCED2C9}" dt="2018-10-24T10:09:07.003" v="330"/>
          <ac:spMkLst>
            <pc:docMk/>
            <pc:sldMk cId="2141845374" sldId="283"/>
            <ac:spMk id="3" creationId="{F0934CA3-32CD-45FA-86E1-4335CFDE8AB9}"/>
          </ac:spMkLst>
        </pc:spChg>
        <pc:spChg chg="add del mod">
          <ac:chgData name="Justin Derickson" userId="3050fd0d04a16bbc" providerId="LiveId" clId="{15BAA580-DE6B-48D4-9626-4A227CCED2C9}" dt="2018-10-24T10:40:23.708" v="455"/>
          <ac:spMkLst>
            <pc:docMk/>
            <pc:sldMk cId="2141845374" sldId="283"/>
            <ac:spMk id="4" creationId="{FE07EB58-B055-43DA-BEF1-BD6FCAF67DEF}"/>
          </ac:spMkLst>
        </pc:spChg>
        <pc:spChg chg="add del mod">
          <ac:chgData name="Justin Derickson" userId="3050fd0d04a16bbc" providerId="LiveId" clId="{15BAA580-DE6B-48D4-9626-4A227CCED2C9}" dt="2018-10-24T10:40:23.709" v="456"/>
          <ac:spMkLst>
            <pc:docMk/>
            <pc:sldMk cId="2141845374" sldId="283"/>
            <ac:spMk id="5" creationId="{3CA5DDF6-B8E5-41D7-81C0-84E7ABC771DD}"/>
          </ac:spMkLst>
        </pc:spChg>
        <pc:spChg chg="add mod">
          <ac:chgData name="Justin Derickson" userId="3050fd0d04a16bbc" providerId="LiveId" clId="{15BAA580-DE6B-48D4-9626-4A227CCED2C9}" dt="2018-10-24T11:18:22.033" v="512"/>
          <ac:spMkLst>
            <pc:docMk/>
            <pc:sldMk cId="2141845374" sldId="283"/>
            <ac:spMk id="10" creationId="{079CD9D8-2E44-4C8D-A71F-EA650183E8D1}"/>
          </ac:spMkLst>
        </pc:spChg>
      </pc:sldChg>
      <pc:sldChg chg="add ord">
        <pc:chgData name="Justin Derickson" userId="3050fd0d04a16bbc" providerId="LiveId" clId="{15BAA580-DE6B-48D4-9626-4A227CCED2C9}" dt="2018-10-24T12:01:21.273" v="535"/>
        <pc:sldMkLst>
          <pc:docMk/>
          <pc:sldMk cId="4097459355" sldId="284"/>
        </pc:sldMkLst>
      </pc:sldChg>
      <pc:sldChg chg="addSp delSp modSp ord">
        <pc:chgData name="Justin Derickson" userId="3050fd0d04a16bbc" providerId="LiveId" clId="{15BAA580-DE6B-48D4-9626-4A227CCED2C9}" dt="2018-10-30T16:33:54.534" v="540" actId="20577"/>
        <pc:sldMkLst>
          <pc:docMk/>
          <pc:sldMk cId="4097459355" sldId="284"/>
        </pc:sldMkLst>
        <pc:spChg chg="add del mod">
          <ac:chgData name="Justin Derickson" userId="3050fd0d04a16bbc" providerId="LiveId" clId="{15BAA580-DE6B-48D4-9626-4A227CCED2C9}" dt="2018-10-24T10:05:06.474" v="161"/>
          <ac:spMkLst>
            <pc:docMk/>
            <pc:sldMk cId="4097459355" sldId="284"/>
            <ac:spMk id="2" creationId="{A28CE3FC-8080-420A-BFB2-8DDEC441B2DE}"/>
          </ac:spMkLst>
        </pc:spChg>
        <pc:spChg chg="add del mod">
          <ac:chgData name="Justin Derickson" userId="3050fd0d04a16bbc" providerId="LiveId" clId="{15BAA580-DE6B-48D4-9626-4A227CCED2C9}" dt="2018-10-24T10:09:07.015" v="335"/>
          <ac:spMkLst>
            <pc:docMk/>
            <pc:sldMk cId="4097459355" sldId="284"/>
            <ac:spMk id="3" creationId="{49AA4E8A-E5C0-4662-A0AD-C758EC660D48}"/>
          </ac:spMkLst>
        </pc:spChg>
        <pc:spChg chg="add del mod">
          <ac:chgData name="Justin Derickson" userId="3050fd0d04a16bbc" providerId="LiveId" clId="{15BAA580-DE6B-48D4-9626-4A227CCED2C9}" dt="2018-10-24T10:40:23.711" v="457"/>
          <ac:spMkLst>
            <pc:docMk/>
            <pc:sldMk cId="4097459355" sldId="284"/>
            <ac:spMk id="4" creationId="{07F305E1-ADEE-4F18-AF5A-9C14181AF10B}"/>
          </ac:spMkLst>
        </pc:spChg>
        <pc:spChg chg="add del mod">
          <ac:chgData name="Justin Derickson" userId="3050fd0d04a16bbc" providerId="LiveId" clId="{15BAA580-DE6B-48D4-9626-4A227CCED2C9}" dt="2018-10-24T10:40:23.712" v="458"/>
          <ac:spMkLst>
            <pc:docMk/>
            <pc:sldMk cId="4097459355" sldId="284"/>
            <ac:spMk id="5" creationId="{C6C29EB2-952A-49DF-96C5-A2CF23238AC6}"/>
          </ac:spMkLst>
        </pc:spChg>
        <pc:spChg chg="mod">
          <ac:chgData name="Justin Derickson" userId="3050fd0d04a16bbc" providerId="LiveId" clId="{15BAA580-DE6B-48D4-9626-4A227CCED2C9}" dt="2018-10-30T16:33:54.534" v="540" actId="20577"/>
          <ac:spMkLst>
            <pc:docMk/>
            <pc:sldMk cId="4097459355" sldId="284"/>
            <ac:spMk id="374" creationId="{00000000-0000-0000-0000-000000000000}"/>
          </ac:spMkLst>
        </pc:spChg>
      </pc:sldChg>
      <pc:sldChg chg="addSp delSp modSp">
        <pc:chgData name="Justin Derickson" userId="3050fd0d04a16bbc" providerId="LiveId" clId="{15BAA580-DE6B-48D4-9626-4A227CCED2C9}" dt="2018-10-24T10:40:23.744" v="472"/>
        <pc:sldMkLst>
          <pc:docMk/>
          <pc:sldMk cId="0" sldId="285"/>
        </pc:sldMkLst>
        <pc:spChg chg="add del mod">
          <ac:chgData name="Justin Derickson" userId="3050fd0d04a16bbc" providerId="LiveId" clId="{15BAA580-DE6B-48D4-9626-4A227CCED2C9}" dt="2018-10-24T10:05:06.479" v="164"/>
          <ac:spMkLst>
            <pc:docMk/>
            <pc:sldMk cId="0" sldId="285"/>
            <ac:spMk id="2" creationId="{2BA2279B-02E3-4371-BE97-8A6462C935DE}"/>
          </ac:spMkLst>
        </pc:spChg>
        <pc:spChg chg="add del mod">
          <ac:chgData name="Justin Derickson" userId="3050fd0d04a16bbc" providerId="LiveId" clId="{15BAA580-DE6B-48D4-9626-4A227CCED2C9}" dt="2018-10-24T10:09:07.029" v="340"/>
          <ac:spMkLst>
            <pc:docMk/>
            <pc:sldMk cId="0" sldId="285"/>
            <ac:spMk id="3" creationId="{1EA420EC-BB98-4248-AC1C-F5954A5AE4C7}"/>
          </ac:spMkLst>
        </pc:spChg>
        <pc:spChg chg="add del mod">
          <ac:chgData name="Justin Derickson" userId="3050fd0d04a16bbc" providerId="LiveId" clId="{15BAA580-DE6B-48D4-9626-4A227CCED2C9}" dt="2018-10-24T10:40:23.743" v="471"/>
          <ac:spMkLst>
            <pc:docMk/>
            <pc:sldMk cId="0" sldId="285"/>
            <ac:spMk id="4" creationId="{D6131B91-3281-4CF6-B5B2-71D49441EAFA}"/>
          </ac:spMkLst>
        </pc:spChg>
        <pc:spChg chg="add del mod">
          <ac:chgData name="Justin Derickson" userId="3050fd0d04a16bbc" providerId="LiveId" clId="{15BAA580-DE6B-48D4-9626-4A227CCED2C9}" dt="2018-10-24T10:40:23.744" v="472"/>
          <ac:spMkLst>
            <pc:docMk/>
            <pc:sldMk cId="0" sldId="285"/>
            <ac:spMk id="5" creationId="{1015CA63-9F8E-40DB-B389-7732EA1D7DF7}"/>
          </ac:spMkLst>
        </pc:spChg>
      </pc:sldChg>
      <pc:sldChg chg="addSp delSp modSp">
        <pc:chgData name="Justin Derickson" userId="3050fd0d04a16bbc" providerId="LiveId" clId="{15BAA580-DE6B-48D4-9626-4A227CCED2C9}" dt="2018-10-24T10:40:23.747" v="474"/>
        <pc:sldMkLst>
          <pc:docMk/>
          <pc:sldMk cId="0" sldId="286"/>
        </pc:sldMkLst>
        <pc:spChg chg="add del mod">
          <ac:chgData name="Justin Derickson" userId="3050fd0d04a16bbc" providerId="LiveId" clId="{15BAA580-DE6B-48D4-9626-4A227CCED2C9}" dt="2018-10-24T10:05:06.484" v="167"/>
          <ac:spMkLst>
            <pc:docMk/>
            <pc:sldMk cId="0" sldId="286"/>
            <ac:spMk id="2" creationId="{736ACC42-F4D3-4986-A81A-24DAF07A6996}"/>
          </ac:spMkLst>
        </pc:spChg>
        <pc:spChg chg="add del mod">
          <ac:chgData name="Justin Derickson" userId="3050fd0d04a16bbc" providerId="LiveId" clId="{15BAA580-DE6B-48D4-9626-4A227CCED2C9}" dt="2018-10-24T10:09:07.043" v="345"/>
          <ac:spMkLst>
            <pc:docMk/>
            <pc:sldMk cId="0" sldId="286"/>
            <ac:spMk id="3" creationId="{C28F4874-F5C5-4B5D-82D9-8603C49375B5}"/>
          </ac:spMkLst>
        </pc:spChg>
        <pc:spChg chg="add del mod">
          <ac:chgData name="Justin Derickson" userId="3050fd0d04a16bbc" providerId="LiveId" clId="{15BAA580-DE6B-48D4-9626-4A227CCED2C9}" dt="2018-10-24T10:40:23.746" v="473"/>
          <ac:spMkLst>
            <pc:docMk/>
            <pc:sldMk cId="0" sldId="286"/>
            <ac:spMk id="4" creationId="{CFE2B7B9-B788-44AC-9BE9-D10B1CB517CC}"/>
          </ac:spMkLst>
        </pc:spChg>
        <pc:spChg chg="add del mod">
          <ac:chgData name="Justin Derickson" userId="3050fd0d04a16bbc" providerId="LiveId" clId="{15BAA580-DE6B-48D4-9626-4A227CCED2C9}" dt="2018-10-24T10:40:23.747" v="474"/>
          <ac:spMkLst>
            <pc:docMk/>
            <pc:sldMk cId="0" sldId="286"/>
            <ac:spMk id="5" creationId="{02BDCAC9-3B9C-4276-B456-5A0E3678C81B}"/>
          </ac:spMkLst>
        </pc:spChg>
      </pc:sldChg>
      <pc:sldChg chg="addSp delSp modSp modTransition">
        <pc:chgData name="Justin Derickson" userId="3050fd0d04a16bbc" providerId="LiveId" clId="{15BAA580-DE6B-48D4-9626-4A227CCED2C9}" dt="2018-10-30T19:56:23.986" v="1263"/>
        <pc:sldMkLst>
          <pc:docMk/>
          <pc:sldMk cId="0" sldId="287"/>
        </pc:sldMkLst>
        <pc:spChg chg="add del mod">
          <ac:chgData name="Justin Derickson" userId="3050fd0d04a16bbc" providerId="LiveId" clId="{15BAA580-DE6B-48D4-9626-4A227CCED2C9}" dt="2018-10-24T10:05:06.489" v="170"/>
          <ac:spMkLst>
            <pc:docMk/>
            <pc:sldMk cId="0" sldId="287"/>
            <ac:spMk id="2" creationId="{DB3E28CD-734B-44C7-8E69-BFF21F8F79BD}"/>
          </ac:spMkLst>
        </pc:spChg>
        <pc:spChg chg="add del mod">
          <ac:chgData name="Justin Derickson" userId="3050fd0d04a16bbc" providerId="LiveId" clId="{15BAA580-DE6B-48D4-9626-4A227CCED2C9}" dt="2018-10-24T10:09:07.056" v="350"/>
          <ac:spMkLst>
            <pc:docMk/>
            <pc:sldMk cId="0" sldId="287"/>
            <ac:spMk id="3" creationId="{DEED8005-6DE0-445B-95CF-9240DFD31F4D}"/>
          </ac:spMkLst>
        </pc:spChg>
        <pc:spChg chg="add del mod">
          <ac:chgData name="Justin Derickson" userId="3050fd0d04a16bbc" providerId="LiveId" clId="{15BAA580-DE6B-48D4-9626-4A227CCED2C9}" dt="2018-10-24T10:40:23.748" v="475"/>
          <ac:spMkLst>
            <pc:docMk/>
            <pc:sldMk cId="0" sldId="287"/>
            <ac:spMk id="4" creationId="{4CD872E1-C548-4B38-8094-F8D05AFB7A28}"/>
          </ac:spMkLst>
        </pc:spChg>
        <pc:spChg chg="add del mod">
          <ac:chgData name="Justin Derickson" userId="3050fd0d04a16bbc" providerId="LiveId" clId="{15BAA580-DE6B-48D4-9626-4A227CCED2C9}" dt="2018-10-24T10:40:23.750" v="476"/>
          <ac:spMkLst>
            <pc:docMk/>
            <pc:sldMk cId="0" sldId="287"/>
            <ac:spMk id="5" creationId="{FCAD1261-EC48-4EF1-928C-C5C74BA1DDBA}"/>
          </ac:spMkLst>
        </pc:spChg>
      </pc:sldChg>
      <pc:sldChg chg="addSp delSp modSp">
        <pc:chgData name="Justin Derickson" userId="3050fd0d04a16bbc" providerId="LiveId" clId="{15BAA580-DE6B-48D4-9626-4A227CCED2C9}" dt="2018-10-24T10:40:23.753" v="478"/>
        <pc:sldMkLst>
          <pc:docMk/>
          <pc:sldMk cId="0" sldId="288"/>
        </pc:sldMkLst>
        <pc:spChg chg="add del mod">
          <ac:chgData name="Justin Derickson" userId="3050fd0d04a16bbc" providerId="LiveId" clId="{15BAA580-DE6B-48D4-9626-4A227CCED2C9}" dt="2018-10-24T10:05:06.494" v="173"/>
          <ac:spMkLst>
            <pc:docMk/>
            <pc:sldMk cId="0" sldId="288"/>
            <ac:spMk id="2" creationId="{F26017A1-A5BE-4E5B-80D3-D150746D6EC4}"/>
          </ac:spMkLst>
        </pc:spChg>
        <pc:spChg chg="add del mod">
          <ac:chgData name="Justin Derickson" userId="3050fd0d04a16bbc" providerId="LiveId" clId="{15BAA580-DE6B-48D4-9626-4A227CCED2C9}" dt="2018-10-24T10:09:07.069" v="355"/>
          <ac:spMkLst>
            <pc:docMk/>
            <pc:sldMk cId="0" sldId="288"/>
            <ac:spMk id="3" creationId="{37324E91-A3D2-4909-86A7-75A61F56E034}"/>
          </ac:spMkLst>
        </pc:spChg>
        <pc:spChg chg="add del mod">
          <ac:chgData name="Justin Derickson" userId="3050fd0d04a16bbc" providerId="LiveId" clId="{15BAA580-DE6B-48D4-9626-4A227CCED2C9}" dt="2018-10-24T10:40:23.751" v="477"/>
          <ac:spMkLst>
            <pc:docMk/>
            <pc:sldMk cId="0" sldId="288"/>
            <ac:spMk id="4" creationId="{08BECFB4-A218-4DAD-AF98-AE4D508AAC57}"/>
          </ac:spMkLst>
        </pc:spChg>
        <pc:spChg chg="add del mod">
          <ac:chgData name="Justin Derickson" userId="3050fd0d04a16bbc" providerId="LiveId" clId="{15BAA580-DE6B-48D4-9626-4A227CCED2C9}" dt="2018-10-24T10:40:23.753" v="478"/>
          <ac:spMkLst>
            <pc:docMk/>
            <pc:sldMk cId="0" sldId="288"/>
            <ac:spMk id="5" creationId="{731EA50D-3755-4E43-8987-3CDF99288D54}"/>
          </ac:spMkLst>
        </pc:spChg>
      </pc:sldChg>
      <pc:sldChg chg="addSp delSp modSp ord">
        <pc:chgData name="Justin Derickson" userId="3050fd0d04a16bbc" providerId="LiveId" clId="{15BAA580-DE6B-48D4-9626-4A227CCED2C9}" dt="2018-10-30T16:55:23.582" v="1095"/>
        <pc:sldMkLst>
          <pc:docMk/>
          <pc:sldMk cId="0" sldId="289"/>
        </pc:sldMkLst>
        <pc:spChg chg="add del mod">
          <ac:chgData name="Justin Derickson" userId="3050fd0d04a16bbc" providerId="LiveId" clId="{15BAA580-DE6B-48D4-9626-4A227CCED2C9}" dt="2018-10-24T10:05:06.501" v="176"/>
          <ac:spMkLst>
            <pc:docMk/>
            <pc:sldMk cId="0" sldId="289"/>
            <ac:spMk id="2" creationId="{E6220C0D-511D-4DCA-98C4-A95466536F1F}"/>
          </ac:spMkLst>
        </pc:spChg>
        <pc:spChg chg="add del mod">
          <ac:chgData name="Justin Derickson" userId="3050fd0d04a16bbc" providerId="LiveId" clId="{15BAA580-DE6B-48D4-9626-4A227CCED2C9}" dt="2018-10-24T10:09:07.083" v="360"/>
          <ac:spMkLst>
            <pc:docMk/>
            <pc:sldMk cId="0" sldId="289"/>
            <ac:spMk id="3" creationId="{5A0A2C2A-69F7-4FE6-9E00-B31CDF4B5FFB}"/>
          </ac:spMkLst>
        </pc:spChg>
        <pc:spChg chg="add del mod">
          <ac:chgData name="Justin Derickson" userId="3050fd0d04a16bbc" providerId="LiveId" clId="{15BAA580-DE6B-48D4-9626-4A227CCED2C9}" dt="2018-10-24T10:40:23.754" v="479"/>
          <ac:spMkLst>
            <pc:docMk/>
            <pc:sldMk cId="0" sldId="289"/>
            <ac:spMk id="4" creationId="{0FDF5092-596B-4BED-BCBF-B51604A3BD07}"/>
          </ac:spMkLst>
        </pc:spChg>
        <pc:spChg chg="add del mod">
          <ac:chgData name="Justin Derickson" userId="3050fd0d04a16bbc" providerId="LiveId" clId="{15BAA580-DE6B-48D4-9626-4A227CCED2C9}" dt="2018-10-24T10:40:23.756" v="480"/>
          <ac:spMkLst>
            <pc:docMk/>
            <pc:sldMk cId="0" sldId="289"/>
            <ac:spMk id="5" creationId="{FA4E9D2D-EDFA-4B3A-A864-86406CB6D693}"/>
          </ac:spMkLst>
        </pc:spChg>
      </pc:sldChg>
      <pc:sldChg chg="addSp delSp modSp ord">
        <pc:chgData name="Justin Derickson" userId="3050fd0d04a16bbc" providerId="LiveId" clId="{15BAA580-DE6B-48D4-9626-4A227CCED2C9}" dt="2018-10-30T16:34:15.454" v="541"/>
        <pc:sldMkLst>
          <pc:docMk/>
          <pc:sldMk cId="0" sldId="290"/>
        </pc:sldMkLst>
        <pc:spChg chg="add del mod">
          <ac:chgData name="Justin Derickson" userId="3050fd0d04a16bbc" providerId="LiveId" clId="{15BAA580-DE6B-48D4-9626-4A227CCED2C9}" dt="2018-10-24T10:05:06.505" v="179"/>
          <ac:spMkLst>
            <pc:docMk/>
            <pc:sldMk cId="0" sldId="290"/>
            <ac:spMk id="2" creationId="{2915FAE0-6EF5-48FE-9CF9-9A2348C8AC29}"/>
          </ac:spMkLst>
        </pc:spChg>
        <pc:spChg chg="add del mod">
          <ac:chgData name="Justin Derickson" userId="3050fd0d04a16bbc" providerId="LiveId" clId="{15BAA580-DE6B-48D4-9626-4A227CCED2C9}" dt="2018-10-24T10:09:07.096" v="365"/>
          <ac:spMkLst>
            <pc:docMk/>
            <pc:sldMk cId="0" sldId="290"/>
            <ac:spMk id="3" creationId="{CD24812B-A30F-4532-AAFF-2102AA7D9BBA}"/>
          </ac:spMkLst>
        </pc:spChg>
        <pc:spChg chg="add del mod">
          <ac:chgData name="Justin Derickson" userId="3050fd0d04a16bbc" providerId="LiveId" clId="{15BAA580-DE6B-48D4-9626-4A227CCED2C9}" dt="2018-10-24T10:40:23.758" v="481"/>
          <ac:spMkLst>
            <pc:docMk/>
            <pc:sldMk cId="0" sldId="290"/>
            <ac:spMk id="4" creationId="{7878F835-BBB9-4211-94DE-422ED6D7D940}"/>
          </ac:spMkLst>
        </pc:spChg>
        <pc:spChg chg="add del mod">
          <ac:chgData name="Justin Derickson" userId="3050fd0d04a16bbc" providerId="LiveId" clId="{15BAA580-DE6B-48D4-9626-4A227CCED2C9}" dt="2018-10-24T10:40:23.760" v="482"/>
          <ac:spMkLst>
            <pc:docMk/>
            <pc:sldMk cId="0" sldId="290"/>
            <ac:spMk id="5" creationId="{827127A2-2831-44DF-A39D-57BE3D049181}"/>
          </ac:spMkLst>
        </pc:spChg>
      </pc:sldChg>
      <pc:sldChg chg="addSp delSp modSp">
        <pc:chgData name="Justin Derickson" userId="3050fd0d04a16bbc" providerId="LiveId" clId="{15BAA580-DE6B-48D4-9626-4A227CCED2C9}" dt="2018-10-30T16:53:32.520" v="1094" actId="1076"/>
        <pc:sldMkLst>
          <pc:docMk/>
          <pc:sldMk cId="0" sldId="291"/>
        </pc:sldMkLst>
        <pc:spChg chg="add del mod">
          <ac:chgData name="Justin Derickson" userId="3050fd0d04a16bbc" providerId="LiveId" clId="{15BAA580-DE6B-48D4-9626-4A227CCED2C9}" dt="2018-10-24T10:05:06.508" v="182"/>
          <ac:spMkLst>
            <pc:docMk/>
            <pc:sldMk cId="0" sldId="291"/>
            <ac:spMk id="2" creationId="{236211E1-E01B-4AE4-A28D-FB31918B831D}"/>
          </ac:spMkLst>
        </pc:spChg>
        <pc:spChg chg="add del mod">
          <ac:chgData name="Justin Derickson" userId="3050fd0d04a16bbc" providerId="LiveId" clId="{15BAA580-DE6B-48D4-9626-4A227CCED2C9}" dt="2018-10-24T10:09:07.111" v="370"/>
          <ac:spMkLst>
            <pc:docMk/>
            <pc:sldMk cId="0" sldId="291"/>
            <ac:spMk id="3" creationId="{7101FB6B-8F55-4ED5-AD73-ECE112BE0A43}"/>
          </ac:spMkLst>
        </pc:spChg>
        <pc:spChg chg="add del mod">
          <ac:chgData name="Justin Derickson" userId="3050fd0d04a16bbc" providerId="LiveId" clId="{15BAA580-DE6B-48D4-9626-4A227CCED2C9}" dt="2018-10-24T10:40:23.761" v="483"/>
          <ac:spMkLst>
            <pc:docMk/>
            <pc:sldMk cId="0" sldId="291"/>
            <ac:spMk id="4" creationId="{DCBAC7FC-2066-4118-B76B-E312C4C202E6}"/>
          </ac:spMkLst>
        </pc:spChg>
        <pc:spChg chg="add del mod">
          <ac:chgData name="Justin Derickson" userId="3050fd0d04a16bbc" providerId="LiveId" clId="{15BAA580-DE6B-48D4-9626-4A227CCED2C9}" dt="2018-10-24T10:40:23.763" v="484"/>
          <ac:spMkLst>
            <pc:docMk/>
            <pc:sldMk cId="0" sldId="291"/>
            <ac:spMk id="5" creationId="{EC23B074-7C0B-4449-AEF5-763926C3138F}"/>
          </ac:spMkLst>
        </pc:spChg>
        <pc:picChg chg="mod">
          <ac:chgData name="Justin Derickson" userId="3050fd0d04a16bbc" providerId="LiveId" clId="{15BAA580-DE6B-48D4-9626-4A227CCED2C9}" dt="2018-10-30T16:53:32.520" v="1094" actId="1076"/>
          <ac:picMkLst>
            <pc:docMk/>
            <pc:sldMk cId="0" sldId="291"/>
            <ac:picMk id="424" creationId="{00000000-0000-0000-0000-000000000000}"/>
          </ac:picMkLst>
        </pc:picChg>
      </pc:sldChg>
      <pc:sldChg chg="addSp delSp modSp">
        <pc:chgData name="Justin Derickson" userId="3050fd0d04a16bbc" providerId="LiveId" clId="{15BAA580-DE6B-48D4-9626-4A227CCED2C9}" dt="2018-10-24T10:40:23.766" v="486"/>
        <pc:sldMkLst>
          <pc:docMk/>
          <pc:sldMk cId="0" sldId="292"/>
        </pc:sldMkLst>
        <pc:spChg chg="add del mod">
          <ac:chgData name="Justin Derickson" userId="3050fd0d04a16bbc" providerId="LiveId" clId="{15BAA580-DE6B-48D4-9626-4A227CCED2C9}" dt="2018-10-24T10:05:06.512" v="185"/>
          <ac:spMkLst>
            <pc:docMk/>
            <pc:sldMk cId="0" sldId="292"/>
            <ac:spMk id="2" creationId="{4CD4D4A2-B164-4D13-B746-139644F3A258}"/>
          </ac:spMkLst>
        </pc:spChg>
        <pc:spChg chg="add del mod">
          <ac:chgData name="Justin Derickson" userId="3050fd0d04a16bbc" providerId="LiveId" clId="{15BAA580-DE6B-48D4-9626-4A227CCED2C9}" dt="2018-10-24T10:09:07.124" v="375"/>
          <ac:spMkLst>
            <pc:docMk/>
            <pc:sldMk cId="0" sldId="292"/>
            <ac:spMk id="3" creationId="{99EA116C-B57B-45E2-BFF0-A43EC97B9A83}"/>
          </ac:spMkLst>
        </pc:spChg>
        <pc:spChg chg="add del mod">
          <ac:chgData name="Justin Derickson" userId="3050fd0d04a16bbc" providerId="LiveId" clId="{15BAA580-DE6B-48D4-9626-4A227CCED2C9}" dt="2018-10-24T10:40:23.764" v="485"/>
          <ac:spMkLst>
            <pc:docMk/>
            <pc:sldMk cId="0" sldId="292"/>
            <ac:spMk id="4" creationId="{D83F31DD-2959-45EA-9238-95618630F700}"/>
          </ac:spMkLst>
        </pc:spChg>
        <pc:spChg chg="add del mod">
          <ac:chgData name="Justin Derickson" userId="3050fd0d04a16bbc" providerId="LiveId" clId="{15BAA580-DE6B-48D4-9626-4A227CCED2C9}" dt="2018-10-24T10:40:23.766" v="486"/>
          <ac:spMkLst>
            <pc:docMk/>
            <pc:sldMk cId="0" sldId="292"/>
            <ac:spMk id="5" creationId="{D5FD5988-DB0A-4244-9BE9-21621C7EC04B}"/>
          </ac:spMkLst>
        </pc:spChg>
      </pc:sldChg>
      <pc:sldChg chg="addSp delSp modSp">
        <pc:chgData name="Justin Derickson" userId="3050fd0d04a16bbc" providerId="LiveId" clId="{15BAA580-DE6B-48D4-9626-4A227CCED2C9}" dt="2018-10-24T10:40:23.769" v="488"/>
        <pc:sldMkLst>
          <pc:docMk/>
          <pc:sldMk cId="0" sldId="293"/>
        </pc:sldMkLst>
        <pc:spChg chg="add del mod">
          <ac:chgData name="Justin Derickson" userId="3050fd0d04a16bbc" providerId="LiveId" clId="{15BAA580-DE6B-48D4-9626-4A227CCED2C9}" dt="2018-10-24T10:05:06.517" v="188"/>
          <ac:spMkLst>
            <pc:docMk/>
            <pc:sldMk cId="0" sldId="293"/>
            <ac:spMk id="2" creationId="{69612D12-FD49-4212-922B-FEB24EDE07DF}"/>
          </ac:spMkLst>
        </pc:spChg>
        <pc:spChg chg="add del mod">
          <ac:chgData name="Justin Derickson" userId="3050fd0d04a16bbc" providerId="LiveId" clId="{15BAA580-DE6B-48D4-9626-4A227CCED2C9}" dt="2018-10-24T10:09:07.138" v="380"/>
          <ac:spMkLst>
            <pc:docMk/>
            <pc:sldMk cId="0" sldId="293"/>
            <ac:spMk id="3" creationId="{BEC76C00-8FE1-45C2-8ED1-024DB569D5C1}"/>
          </ac:spMkLst>
        </pc:spChg>
        <pc:spChg chg="add del mod">
          <ac:chgData name="Justin Derickson" userId="3050fd0d04a16bbc" providerId="LiveId" clId="{15BAA580-DE6B-48D4-9626-4A227CCED2C9}" dt="2018-10-24T10:40:23.767" v="487"/>
          <ac:spMkLst>
            <pc:docMk/>
            <pc:sldMk cId="0" sldId="293"/>
            <ac:spMk id="4" creationId="{98BD2145-A439-4712-AD5E-E0B786254A10}"/>
          </ac:spMkLst>
        </pc:spChg>
        <pc:spChg chg="add del mod">
          <ac:chgData name="Justin Derickson" userId="3050fd0d04a16bbc" providerId="LiveId" clId="{15BAA580-DE6B-48D4-9626-4A227CCED2C9}" dt="2018-10-24T10:40:23.769" v="488"/>
          <ac:spMkLst>
            <pc:docMk/>
            <pc:sldMk cId="0" sldId="293"/>
            <ac:spMk id="5" creationId="{55DB0B51-05EF-4F87-971D-0FDF5F6C01EC}"/>
          </ac:spMkLst>
        </pc:spChg>
      </pc:sldChg>
      <pc:sldChg chg="addSp delSp modSp">
        <pc:chgData name="Justin Derickson" userId="3050fd0d04a16bbc" providerId="LiveId" clId="{15BAA580-DE6B-48D4-9626-4A227CCED2C9}" dt="2018-10-24T10:40:23.772" v="490"/>
        <pc:sldMkLst>
          <pc:docMk/>
          <pc:sldMk cId="0" sldId="294"/>
        </pc:sldMkLst>
        <pc:spChg chg="add del mod">
          <ac:chgData name="Justin Derickson" userId="3050fd0d04a16bbc" providerId="LiveId" clId="{15BAA580-DE6B-48D4-9626-4A227CCED2C9}" dt="2018-10-24T10:05:06.523" v="191"/>
          <ac:spMkLst>
            <pc:docMk/>
            <pc:sldMk cId="0" sldId="294"/>
            <ac:spMk id="2" creationId="{DA82AFCD-6DFB-4431-8D96-26D11BC9A6C4}"/>
          </ac:spMkLst>
        </pc:spChg>
        <pc:spChg chg="add del mod">
          <ac:chgData name="Justin Derickson" userId="3050fd0d04a16bbc" providerId="LiveId" clId="{15BAA580-DE6B-48D4-9626-4A227CCED2C9}" dt="2018-10-24T10:09:07.152" v="385"/>
          <ac:spMkLst>
            <pc:docMk/>
            <pc:sldMk cId="0" sldId="294"/>
            <ac:spMk id="3" creationId="{254DD32E-BA6A-46E5-9F0F-B56B63DD6489}"/>
          </ac:spMkLst>
        </pc:spChg>
        <pc:spChg chg="add del mod">
          <ac:chgData name="Justin Derickson" userId="3050fd0d04a16bbc" providerId="LiveId" clId="{15BAA580-DE6B-48D4-9626-4A227CCED2C9}" dt="2018-10-24T10:40:23.770" v="489"/>
          <ac:spMkLst>
            <pc:docMk/>
            <pc:sldMk cId="0" sldId="294"/>
            <ac:spMk id="4" creationId="{A87E5E4F-A4FD-4C18-A95F-F220BDAFB4CF}"/>
          </ac:spMkLst>
        </pc:spChg>
        <pc:spChg chg="add del mod">
          <ac:chgData name="Justin Derickson" userId="3050fd0d04a16bbc" providerId="LiveId" clId="{15BAA580-DE6B-48D4-9626-4A227CCED2C9}" dt="2018-10-24T10:40:23.772" v="490"/>
          <ac:spMkLst>
            <pc:docMk/>
            <pc:sldMk cId="0" sldId="294"/>
            <ac:spMk id="5" creationId="{410E326B-51FA-4C7A-B14D-1956D587F296}"/>
          </ac:spMkLst>
        </pc:spChg>
      </pc:sldChg>
      <pc:sldChg chg="addSp delSp modSp">
        <pc:chgData name="Justin Derickson" userId="3050fd0d04a16bbc" providerId="LiveId" clId="{15BAA580-DE6B-48D4-9626-4A227CCED2C9}" dt="2018-10-24T10:40:23.775" v="492"/>
        <pc:sldMkLst>
          <pc:docMk/>
          <pc:sldMk cId="0" sldId="295"/>
        </pc:sldMkLst>
        <pc:spChg chg="add del mod">
          <ac:chgData name="Justin Derickson" userId="3050fd0d04a16bbc" providerId="LiveId" clId="{15BAA580-DE6B-48D4-9626-4A227CCED2C9}" dt="2018-10-24T10:05:06.529" v="194"/>
          <ac:spMkLst>
            <pc:docMk/>
            <pc:sldMk cId="0" sldId="295"/>
            <ac:spMk id="2" creationId="{1D197684-2DB5-4C77-AEA7-C683B02AEFD1}"/>
          </ac:spMkLst>
        </pc:spChg>
        <pc:spChg chg="add del mod">
          <ac:chgData name="Justin Derickson" userId="3050fd0d04a16bbc" providerId="LiveId" clId="{15BAA580-DE6B-48D4-9626-4A227CCED2C9}" dt="2018-10-24T10:09:07.169" v="390"/>
          <ac:spMkLst>
            <pc:docMk/>
            <pc:sldMk cId="0" sldId="295"/>
            <ac:spMk id="3" creationId="{F93BAC7E-7F3B-4255-8E0F-44DE063924C9}"/>
          </ac:spMkLst>
        </pc:spChg>
        <pc:spChg chg="add del mod">
          <ac:chgData name="Justin Derickson" userId="3050fd0d04a16bbc" providerId="LiveId" clId="{15BAA580-DE6B-48D4-9626-4A227CCED2C9}" dt="2018-10-24T10:40:23.773" v="491"/>
          <ac:spMkLst>
            <pc:docMk/>
            <pc:sldMk cId="0" sldId="295"/>
            <ac:spMk id="4" creationId="{A2D355B2-F91B-4A98-87BC-B581C79ADE68}"/>
          </ac:spMkLst>
        </pc:spChg>
        <pc:spChg chg="add del mod">
          <ac:chgData name="Justin Derickson" userId="3050fd0d04a16bbc" providerId="LiveId" clId="{15BAA580-DE6B-48D4-9626-4A227CCED2C9}" dt="2018-10-24T10:40:23.775" v="492"/>
          <ac:spMkLst>
            <pc:docMk/>
            <pc:sldMk cId="0" sldId="295"/>
            <ac:spMk id="5" creationId="{C248A928-0D99-434B-971A-B71ED4311ECB}"/>
          </ac:spMkLst>
        </pc:spChg>
      </pc:sldChg>
      <pc:sldChg chg="addSp delSp modSp">
        <pc:chgData name="Justin Derickson" userId="3050fd0d04a16bbc" providerId="LiveId" clId="{15BAA580-DE6B-48D4-9626-4A227CCED2C9}" dt="2018-10-24T10:40:23.777" v="494"/>
        <pc:sldMkLst>
          <pc:docMk/>
          <pc:sldMk cId="0" sldId="296"/>
        </pc:sldMkLst>
        <pc:spChg chg="add del mod">
          <ac:chgData name="Justin Derickson" userId="3050fd0d04a16bbc" providerId="LiveId" clId="{15BAA580-DE6B-48D4-9626-4A227CCED2C9}" dt="2018-10-24T10:05:06.535" v="197"/>
          <ac:spMkLst>
            <pc:docMk/>
            <pc:sldMk cId="0" sldId="296"/>
            <ac:spMk id="2" creationId="{777C021E-E769-4B85-AA29-291EB50DC369}"/>
          </ac:spMkLst>
        </pc:spChg>
        <pc:spChg chg="add del mod">
          <ac:chgData name="Justin Derickson" userId="3050fd0d04a16bbc" providerId="LiveId" clId="{15BAA580-DE6B-48D4-9626-4A227CCED2C9}" dt="2018-10-24T10:09:07.182" v="395"/>
          <ac:spMkLst>
            <pc:docMk/>
            <pc:sldMk cId="0" sldId="296"/>
            <ac:spMk id="3" creationId="{32F7BD76-FF01-415B-B5FF-58E2D7BDCE2A}"/>
          </ac:spMkLst>
        </pc:spChg>
        <pc:spChg chg="add del mod">
          <ac:chgData name="Justin Derickson" userId="3050fd0d04a16bbc" providerId="LiveId" clId="{15BAA580-DE6B-48D4-9626-4A227CCED2C9}" dt="2018-10-24T10:40:23.776" v="493"/>
          <ac:spMkLst>
            <pc:docMk/>
            <pc:sldMk cId="0" sldId="296"/>
            <ac:spMk id="4" creationId="{308AFF44-2927-484A-A081-7A1EE3793425}"/>
          </ac:spMkLst>
        </pc:spChg>
        <pc:spChg chg="add del mod">
          <ac:chgData name="Justin Derickson" userId="3050fd0d04a16bbc" providerId="LiveId" clId="{15BAA580-DE6B-48D4-9626-4A227CCED2C9}" dt="2018-10-24T10:40:23.777" v="494"/>
          <ac:spMkLst>
            <pc:docMk/>
            <pc:sldMk cId="0" sldId="296"/>
            <ac:spMk id="5" creationId="{067832D0-222A-417A-B290-F85900D854E4}"/>
          </ac:spMkLst>
        </pc:spChg>
      </pc:sldChg>
      <pc:sldChg chg="addSp modSp ord">
        <pc:chgData name="Justin Derickson" userId="3050fd0d04a16bbc" providerId="LiveId" clId="{15BAA580-DE6B-48D4-9626-4A227CCED2C9}" dt="2018-10-30T19:57:37.944" v="1265"/>
        <pc:sldMkLst>
          <pc:docMk/>
          <pc:sldMk cId="4054004322" sldId="298"/>
        </pc:sldMkLst>
        <pc:spChg chg="mod">
          <ac:chgData name="Justin Derickson" userId="3050fd0d04a16bbc" providerId="LiveId" clId="{15BAA580-DE6B-48D4-9626-4A227CCED2C9}" dt="2018-10-24T11:28:22.064" v="517" actId="20578"/>
          <ac:spMkLst>
            <pc:docMk/>
            <pc:sldMk cId="4054004322" sldId="298"/>
            <ac:spMk id="321" creationId="{00000000-0000-0000-0000-000000000000}"/>
          </ac:spMkLst>
        </pc:spChg>
        <pc:picChg chg="add">
          <ac:chgData name="Justin Derickson" userId="3050fd0d04a16bbc" providerId="LiveId" clId="{15BAA580-DE6B-48D4-9626-4A227CCED2C9}" dt="2018-10-24T11:24:46.612" v="514"/>
          <ac:picMkLst>
            <pc:docMk/>
            <pc:sldMk cId="4054004322" sldId="298"/>
            <ac:picMk id="8" creationId="{C6110A5B-5AAF-43FD-90C7-5675BC36B779}"/>
          </ac:picMkLst>
        </pc:picChg>
      </pc:sldChg>
      <pc:sldChg chg="addSp modSp">
        <pc:chgData name="Justin Derickson" userId="3050fd0d04a16bbc" providerId="LiveId" clId="{15BAA580-DE6B-48D4-9626-4A227CCED2C9}" dt="2018-10-30T19:59:00.189" v="1312" actId="1076"/>
        <pc:sldMkLst>
          <pc:docMk/>
          <pc:sldMk cId="2873795667" sldId="299"/>
        </pc:sldMkLst>
        <pc:spChg chg="mod">
          <ac:chgData name="Justin Derickson" userId="3050fd0d04a16bbc" providerId="LiveId" clId="{15BAA580-DE6B-48D4-9626-4A227CCED2C9}" dt="2018-10-24T11:47:46.808" v="521"/>
          <ac:spMkLst>
            <pc:docMk/>
            <pc:sldMk cId="2873795667" sldId="299"/>
            <ac:spMk id="321" creationId="{00000000-0000-0000-0000-000000000000}"/>
          </ac:spMkLst>
        </pc:spChg>
        <pc:picChg chg="add mod">
          <ac:chgData name="Justin Derickson" userId="3050fd0d04a16bbc" providerId="LiveId" clId="{15BAA580-DE6B-48D4-9626-4A227CCED2C9}" dt="2018-10-30T19:59:00.189" v="1312" actId="1076"/>
          <ac:picMkLst>
            <pc:docMk/>
            <pc:sldMk cId="2873795667" sldId="299"/>
            <ac:picMk id="5" creationId="{DDDDC73F-860D-42A4-B9DD-BBE44E2C48DA}"/>
          </ac:picMkLst>
        </pc:picChg>
      </pc:sldChg>
      <pc:sldChg chg="addSp delSp modSp add del">
        <pc:chgData name="Justin Derickson" userId="3050fd0d04a16bbc" providerId="LiveId" clId="{15BAA580-DE6B-48D4-9626-4A227CCED2C9}" dt="2018-10-30T16:52:30.711" v="1088" actId="732"/>
        <pc:sldMkLst>
          <pc:docMk/>
          <pc:sldMk cId="93377449" sldId="300"/>
        </pc:sldMkLst>
        <pc:spChg chg="add del mod">
          <ac:chgData name="Justin Derickson" userId="3050fd0d04a16bbc" providerId="LiveId" clId="{15BAA580-DE6B-48D4-9626-4A227CCED2C9}" dt="2018-10-30T16:35:28.866" v="601"/>
          <ac:spMkLst>
            <pc:docMk/>
            <pc:sldMk cId="93377449" sldId="300"/>
            <ac:spMk id="2" creationId="{F61ECDF3-2F48-4381-B7F6-263766624CAA}"/>
          </ac:spMkLst>
        </pc:spChg>
        <pc:spChg chg="add del mod">
          <ac:chgData name="Justin Derickson" userId="3050fd0d04a16bbc" providerId="LiveId" clId="{15BAA580-DE6B-48D4-9626-4A227CCED2C9}" dt="2018-10-30T16:35:28.866" v="601"/>
          <ac:spMkLst>
            <pc:docMk/>
            <pc:sldMk cId="93377449" sldId="300"/>
            <ac:spMk id="3" creationId="{C50B9C33-595F-4EBA-B89F-E4CEDD430896}"/>
          </ac:spMkLst>
        </pc:spChg>
        <pc:spChg chg="add del mod">
          <ac:chgData name="Justin Derickson" userId="3050fd0d04a16bbc" providerId="LiveId" clId="{15BAA580-DE6B-48D4-9626-4A227CCED2C9}" dt="2018-10-30T16:35:28.866" v="601"/>
          <ac:spMkLst>
            <pc:docMk/>
            <pc:sldMk cId="93377449" sldId="300"/>
            <ac:spMk id="4" creationId="{BD2D7BF7-85B4-4DDE-AE3D-60D54CD0E54F}"/>
          </ac:spMkLst>
        </pc:spChg>
        <pc:spChg chg="add del mod">
          <ac:chgData name="Justin Derickson" userId="3050fd0d04a16bbc" providerId="LiveId" clId="{15BAA580-DE6B-48D4-9626-4A227CCED2C9}" dt="2018-10-30T16:35:28.866" v="601"/>
          <ac:spMkLst>
            <pc:docMk/>
            <pc:sldMk cId="93377449" sldId="300"/>
            <ac:spMk id="5" creationId="{55821AAE-0221-4105-B10F-578DB1AC0E53}"/>
          </ac:spMkLst>
        </pc:spChg>
        <pc:spChg chg="add mod">
          <ac:chgData name="Justin Derickson" userId="3050fd0d04a16bbc" providerId="LiveId" clId="{15BAA580-DE6B-48D4-9626-4A227CCED2C9}" dt="2018-10-30T16:41:56.761" v="906" actId="20577"/>
          <ac:spMkLst>
            <pc:docMk/>
            <pc:sldMk cId="93377449" sldId="300"/>
            <ac:spMk id="10" creationId="{7C3E3B2D-B816-4AA6-B30A-2DDB3C48510E}"/>
          </ac:spMkLst>
        </pc:spChg>
        <pc:spChg chg="mod">
          <ac:chgData name="Justin Derickson" userId="3050fd0d04a16bbc" providerId="LiveId" clId="{15BAA580-DE6B-48D4-9626-4A227CCED2C9}" dt="2018-10-30T16:39:21.653" v="675" actId="20577"/>
          <ac:spMkLst>
            <pc:docMk/>
            <pc:sldMk cId="93377449" sldId="300"/>
            <ac:spMk id="408" creationId="{00000000-0000-0000-0000-000000000000}"/>
          </ac:spMkLst>
        </pc:spChg>
        <pc:picChg chg="add mod modCrop">
          <ac:chgData name="Justin Derickson" userId="3050fd0d04a16bbc" providerId="LiveId" clId="{15BAA580-DE6B-48D4-9626-4A227CCED2C9}" dt="2018-10-30T16:52:18.639" v="1086" actId="1076"/>
          <ac:picMkLst>
            <pc:docMk/>
            <pc:sldMk cId="93377449" sldId="300"/>
            <ac:picMk id="7" creationId="{867A7512-F577-47B7-ADE6-234D1348A4E5}"/>
          </ac:picMkLst>
        </pc:picChg>
        <pc:picChg chg="add mod">
          <ac:chgData name="Justin Derickson" userId="3050fd0d04a16bbc" providerId="LiveId" clId="{15BAA580-DE6B-48D4-9626-4A227CCED2C9}" dt="2018-10-30T16:52:15.640" v="1084" actId="1076"/>
          <ac:picMkLst>
            <pc:docMk/>
            <pc:sldMk cId="93377449" sldId="300"/>
            <ac:picMk id="9" creationId="{A9F44078-7EAD-4655-88CC-608A2E9DB870}"/>
          </ac:picMkLst>
        </pc:picChg>
        <pc:picChg chg="add mod modCrop">
          <ac:chgData name="Justin Derickson" userId="3050fd0d04a16bbc" providerId="LiveId" clId="{15BAA580-DE6B-48D4-9626-4A227CCED2C9}" dt="2018-10-30T16:52:30.711" v="1088" actId="732"/>
          <ac:picMkLst>
            <pc:docMk/>
            <pc:sldMk cId="93377449" sldId="300"/>
            <ac:picMk id="12" creationId="{32436327-0DFF-46B6-A598-F156D1684532}"/>
          </ac:picMkLst>
        </pc:picChg>
      </pc:sldChg>
      <pc:sldChg chg="addSp delSp modSp add ord modNotesTx">
        <pc:chgData name="Justin Derickson" userId="3050fd0d04a16bbc" providerId="LiveId" clId="{15BAA580-DE6B-48D4-9626-4A227CCED2C9}" dt="2018-10-30T19:47:38.208" v="1165" actId="20577"/>
        <pc:sldMkLst>
          <pc:docMk/>
          <pc:sldMk cId="3520940817" sldId="302"/>
        </pc:sldMkLst>
        <pc:spChg chg="mod">
          <ac:chgData name="Justin Derickson" userId="3050fd0d04a16bbc" providerId="LiveId" clId="{15BAA580-DE6B-48D4-9626-4A227CCED2C9}" dt="2018-10-30T16:47:36.374" v="1073" actId="20577"/>
          <ac:spMkLst>
            <pc:docMk/>
            <pc:sldMk cId="3520940817" sldId="302"/>
            <ac:spMk id="408" creationId="{00000000-0000-0000-0000-000000000000}"/>
          </ac:spMkLst>
        </pc:spChg>
        <pc:picChg chg="add del mod">
          <ac:chgData name="Justin Derickson" userId="3050fd0d04a16bbc" providerId="LiveId" clId="{15BAA580-DE6B-48D4-9626-4A227CCED2C9}" dt="2018-10-30T16:48:13.993" v="1075" actId="478"/>
          <ac:picMkLst>
            <pc:docMk/>
            <pc:sldMk cId="3520940817" sldId="302"/>
            <ac:picMk id="3" creationId="{3414339B-EA66-4825-A2E7-64FE41A18ABE}"/>
          </ac:picMkLst>
        </pc:picChg>
        <pc:picChg chg="add mod modCrop">
          <ac:chgData name="Justin Derickson" userId="3050fd0d04a16bbc" providerId="LiveId" clId="{15BAA580-DE6B-48D4-9626-4A227CCED2C9}" dt="2018-10-30T16:52:58.821" v="1093" actId="1076"/>
          <ac:picMkLst>
            <pc:docMk/>
            <pc:sldMk cId="3520940817" sldId="302"/>
            <ac:picMk id="5" creationId="{C7DF5092-AD10-40B8-877F-EC958FD2FFF3}"/>
          </ac:picMkLst>
        </pc:picChg>
      </pc:sldChg>
      <pc:sldChg chg="addSp delSp modSp">
        <pc:chgData name="Justin Derickson" userId="3050fd0d04a16bbc" providerId="LiveId" clId="{15BAA580-DE6B-48D4-9626-4A227CCED2C9}" dt="2018-10-30T16:46:35.541" v="1020" actId="1076"/>
        <pc:sldMkLst>
          <pc:docMk/>
          <pc:sldMk cId="885741741" sldId="303"/>
        </pc:sldMkLst>
        <pc:spChg chg="mod">
          <ac:chgData name="Justin Derickson" userId="3050fd0d04a16bbc" providerId="LiveId" clId="{15BAA580-DE6B-48D4-9626-4A227CCED2C9}" dt="2018-10-30T16:43:58.534" v="987" actId="20577"/>
          <ac:spMkLst>
            <pc:docMk/>
            <pc:sldMk cId="885741741" sldId="303"/>
            <ac:spMk id="408" creationId="{00000000-0000-0000-0000-000000000000}"/>
          </ac:spMkLst>
        </pc:spChg>
        <pc:picChg chg="add del mod">
          <ac:chgData name="Justin Derickson" userId="3050fd0d04a16bbc" providerId="LiveId" clId="{15BAA580-DE6B-48D4-9626-4A227CCED2C9}" dt="2018-10-30T16:43:09.981" v="963" actId="478"/>
          <ac:picMkLst>
            <pc:docMk/>
            <pc:sldMk cId="885741741" sldId="303"/>
            <ac:picMk id="3" creationId="{831F6409-2DB4-40BD-827A-7961B2E90E39}"/>
          </ac:picMkLst>
        </pc:picChg>
        <pc:picChg chg="add mod modCrop">
          <ac:chgData name="Justin Derickson" userId="3050fd0d04a16bbc" providerId="LiveId" clId="{15BAA580-DE6B-48D4-9626-4A227CCED2C9}" dt="2018-10-30T16:45:45.012" v="1007" actId="1076"/>
          <ac:picMkLst>
            <pc:docMk/>
            <pc:sldMk cId="885741741" sldId="303"/>
            <ac:picMk id="5" creationId="{AE2DC573-0F2B-4F72-AE18-31E3CC233730}"/>
          </ac:picMkLst>
        </pc:picChg>
        <pc:picChg chg="add mod modCrop">
          <ac:chgData name="Justin Derickson" userId="3050fd0d04a16bbc" providerId="LiveId" clId="{15BAA580-DE6B-48D4-9626-4A227CCED2C9}" dt="2018-10-30T16:45:46.252" v="1008" actId="1076"/>
          <ac:picMkLst>
            <pc:docMk/>
            <pc:sldMk cId="885741741" sldId="303"/>
            <ac:picMk id="7" creationId="{511EB532-69DD-4BFB-A281-5EE1F8564BF8}"/>
          </ac:picMkLst>
        </pc:picChg>
        <pc:picChg chg="add mod modCrop">
          <ac:chgData name="Justin Derickson" userId="3050fd0d04a16bbc" providerId="LiveId" clId="{15BAA580-DE6B-48D4-9626-4A227CCED2C9}" dt="2018-10-30T16:46:32.593" v="1019" actId="1076"/>
          <ac:picMkLst>
            <pc:docMk/>
            <pc:sldMk cId="885741741" sldId="303"/>
            <ac:picMk id="9" creationId="{EF58531E-960D-49C5-AE43-AFDBCB975A50}"/>
          </ac:picMkLst>
        </pc:picChg>
        <pc:picChg chg="add mod modCrop">
          <ac:chgData name="Justin Derickson" userId="3050fd0d04a16bbc" providerId="LiveId" clId="{15BAA580-DE6B-48D4-9626-4A227CCED2C9}" dt="2018-10-30T16:46:35.541" v="1020" actId="1076"/>
          <ac:picMkLst>
            <pc:docMk/>
            <pc:sldMk cId="885741741" sldId="303"/>
            <ac:picMk id="11" creationId="{4067BBCB-1543-4BAB-8205-8D38E925A285}"/>
          </ac:picMkLst>
        </pc:picChg>
      </pc:sldChg>
      <pc:sldChg chg="addSp delSp modSp">
        <pc:chgData name="Justin Derickson" userId="3050fd0d04a16bbc" providerId="LiveId" clId="{15BAA580-DE6B-48D4-9626-4A227CCED2C9}" dt="2018-10-30T19:55:34.115" v="1261" actId="1076"/>
        <pc:sldMkLst>
          <pc:docMk/>
          <pc:sldMk cId="1721373650" sldId="304"/>
        </pc:sldMkLst>
        <pc:spChg chg="mod">
          <ac:chgData name="Justin Derickson" userId="3050fd0d04a16bbc" providerId="LiveId" clId="{15BAA580-DE6B-48D4-9626-4A227CCED2C9}" dt="2018-10-30T19:55:22.087" v="1256" actId="5793"/>
          <ac:spMkLst>
            <pc:docMk/>
            <pc:sldMk cId="1721373650" sldId="304"/>
            <ac:spMk id="313" creationId="{00000000-0000-0000-0000-000000000000}"/>
          </ac:spMkLst>
        </pc:spChg>
        <pc:picChg chg="add mod">
          <ac:chgData name="Justin Derickson" userId="3050fd0d04a16bbc" providerId="LiveId" clId="{15BAA580-DE6B-48D4-9626-4A227CCED2C9}" dt="2018-10-30T19:55:34.115" v="1261" actId="1076"/>
          <ac:picMkLst>
            <pc:docMk/>
            <pc:sldMk cId="1721373650" sldId="304"/>
            <ac:picMk id="3" creationId="{626BC246-8FA0-4429-A122-AC3AAA0D6A06}"/>
          </ac:picMkLst>
        </pc:picChg>
        <pc:picChg chg="del">
          <ac:chgData name="Justin Derickson" userId="3050fd0d04a16bbc" providerId="LiveId" clId="{15BAA580-DE6B-48D4-9626-4A227CCED2C9}" dt="2018-10-30T19:54:54.516" v="1176" actId="478"/>
          <ac:picMkLst>
            <pc:docMk/>
            <pc:sldMk cId="1721373650" sldId="304"/>
            <ac:picMk id="314" creationId="{00000000-0000-0000-0000-000000000000}"/>
          </ac:picMkLst>
        </pc:picChg>
      </pc:sldChg>
      <pc:sldChg chg="add">
        <pc:chgData name="Justin Derickson" userId="3050fd0d04a16bbc" providerId="LiveId" clId="{15BAA580-DE6B-48D4-9626-4A227CCED2C9}" dt="2018-10-30T19:56:55.367" v="1264"/>
        <pc:sldMkLst>
          <pc:docMk/>
          <pc:sldMk cId="3515021714" sldId="30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767002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5287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4130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9be4a2e98_0_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9be4a2e98_0_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1274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9be4a2e98_1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9be4a2e98_1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0212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43c3b489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43c3b489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3443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3c3b4899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3c3b4899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9844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437dadcbd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437dadcbd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08541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43c3b4899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43c3b4899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76803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70914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70469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437dadcbd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437dadcbd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0161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9527c087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9527c087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34518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-US" sz="12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Asked by a colleague to help troubleshoot some wiring issues with a research project.</a:t>
            </a:r>
            <a:endParaRPr sz="12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lvl="0" indent="-334518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-US" sz="12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Diagrams were not kept up to date.</a:t>
            </a:r>
            <a:endParaRPr sz="12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lvl="0" indent="-334518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-US" sz="12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Electronics enclosure was crowded and disorganized.</a:t>
            </a:r>
            <a:endParaRPr sz="12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lvl="0" indent="-334518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lang="en-US" sz="12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Total disassembly was required to fix issue.</a:t>
            </a: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5650892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78721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25845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37dadcbd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Current Calculations</a:t>
            </a:r>
            <a:endParaRPr dirty="0"/>
          </a:p>
        </p:txBody>
      </p:sp>
      <p:sp>
        <p:nvSpPr>
          <p:cNvPr id="265" name="Google Shape;265;g437dadcbd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02544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33518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C9 improves transient response.</a:t>
            </a:r>
            <a:br>
              <a:rPr lang="en-US"/>
            </a:br>
            <a:r>
              <a:rPr lang="en-US"/>
              <a:t>C8 improves ripple rejection.</a:t>
            </a:r>
            <a:br>
              <a:rPr lang="en-US"/>
            </a:br>
            <a:r>
              <a:rPr lang="en-US"/>
              <a:t>D9 &amp; D10 provide discharge path around regulator output.</a:t>
            </a:r>
            <a:br>
              <a:rPr lang="en-US"/>
            </a:br>
            <a:endParaRPr/>
          </a:p>
        </p:txBody>
      </p:sp>
      <p:sp>
        <p:nvSpPr>
          <p:cNvPr id="281" name="Google Shape;28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68811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9be4a2e98_0_29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39be4a2e98_0_2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24956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While this component is designed as a LED driver, It produces a PWM output easily configured for operating servos.</a:t>
            </a:r>
            <a:endParaRPr/>
          </a:p>
        </p:txBody>
      </p:sp>
      <p:sp>
        <p:nvSpPr>
          <p:cNvPr id="296" name="Google Shape;29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69608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437dadcbd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437dadcbd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1979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437dadcbd2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437dadcbd2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79982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9be4a2e98_0_2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g39be4a2e98_0_2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5212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9be4a2e98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9be4a2e98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4181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3c3b48992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43c3b48992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28787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3c3b48992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43c3b48992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80681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3c3b48992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Connect bottom ground and add 10k pull up resistor</a:t>
            </a:r>
            <a:endParaRPr dirty="0"/>
          </a:p>
        </p:txBody>
      </p:sp>
      <p:sp>
        <p:nvSpPr>
          <p:cNvPr id="406" name="Google Shape;406;g43c3b48992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2835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37dadcbd2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g437dadcbd2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40552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3c3b48992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43c3b48992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64102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437dadcbd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437dadcbd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3363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437dadcbd2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437dadcbd2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5400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970113f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970113f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1992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970113f6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970113f6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6459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3c3b48992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43c3b48992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6919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9527c0872_0_1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9527c0872_0_1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71367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43c3b48992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43c3b48992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7491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3c3b48992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43c3b48992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89803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441d2b23e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441d2b23e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69643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441d2b23e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g441d2b23e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7813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3c3b48992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43c3b48992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9095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3c3b48992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43c3b48992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30241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3c3b48992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43c3b48992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71732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9701142b4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9701142b4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4806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9527c0872_0_1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9527c0872_0_1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I2C would like come from a raspberry pi or arduino.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PWM would likely come from an RC receiver.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PWM more likely to control lower level functions like throttle and steering.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I2C and onboard switches will dictate higher functions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25849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Functionality will be relatively low level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Higher level functionality will come from the controlling device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Setting up a device includes specifying its operating voltage and control method</a:t>
            </a:r>
            <a:endParaRPr/>
          </a:p>
        </p:txBody>
      </p:sp>
      <p:sp>
        <p:nvSpPr>
          <p:cNvPr id="209" name="Google Shape;2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2939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467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4175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5415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67" y="0"/>
            <a:ext cx="12192029" cy="5863987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15600" y="719633"/>
            <a:ext cx="11360700" cy="171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15600" y="2504747"/>
            <a:ext cx="5656800" cy="98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415667" y="1108233"/>
            <a:ext cx="7113300" cy="1659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415600" y="2828567"/>
            <a:ext cx="7113300" cy="125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323850" rtl="0">
              <a:spcBef>
                <a:spcPts val="2100"/>
              </a:spcBef>
              <a:spcAft>
                <a:spcPts val="210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AUTOLAYOUT_1">
    <p:bg>
      <p:bgPr>
        <a:solidFill>
          <a:srgbClr val="FFFFFF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3"/>
          <p:cNvSpPr/>
          <p:nvPr/>
        </p:nvSpPr>
        <p:spPr>
          <a:xfrm>
            <a:off x="0" y="0"/>
            <a:ext cx="12192000" cy="4613700"/>
          </a:xfrm>
          <a:prstGeom prst="rect">
            <a:avLst/>
          </a:prstGeom>
          <a:solidFill>
            <a:srgbClr val="D9E5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3"/>
          <p:cNvSpPr/>
          <p:nvPr/>
        </p:nvSpPr>
        <p:spPr>
          <a:xfrm rot="-5400000">
            <a:off x="7579333" y="800"/>
            <a:ext cx="4613700" cy="4611900"/>
          </a:xfrm>
          <a:prstGeom prst="rtTriangle">
            <a:avLst/>
          </a:prstGeom>
          <a:solidFill>
            <a:srgbClr val="FFFFFF">
              <a:alpha val="439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432633" y="621300"/>
            <a:ext cx="6832500" cy="37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432633" y="4816803"/>
            <a:ext cx="6832500" cy="17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400"/>
              <a:buNone/>
              <a:defRPr sz="2400">
                <a:solidFill>
                  <a:srgbClr val="61616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400"/>
              <a:buNone/>
              <a:defRPr sz="2400">
                <a:solidFill>
                  <a:srgbClr val="61616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400"/>
              <a:buNone/>
              <a:defRPr sz="2400">
                <a:solidFill>
                  <a:srgbClr val="61616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400"/>
              <a:buNone/>
              <a:defRPr sz="2400">
                <a:solidFill>
                  <a:srgbClr val="61616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400"/>
              <a:buNone/>
              <a:defRPr sz="2400">
                <a:solidFill>
                  <a:srgbClr val="61616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400"/>
              <a:buNone/>
              <a:defRPr sz="2400">
                <a:solidFill>
                  <a:srgbClr val="61616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400"/>
              <a:buNone/>
              <a:defRPr sz="2400">
                <a:solidFill>
                  <a:srgbClr val="61616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400"/>
              <a:buNone/>
              <a:defRPr sz="2400">
                <a:solidFill>
                  <a:srgbClr val="61616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400"/>
              <a:buNone/>
              <a:defRPr sz="2400">
                <a:solidFill>
                  <a:srgbClr val="61616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6">
  <p:cSld name="AUTOLAYOUT_24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0" y="0"/>
            <a:ext cx="12192000" cy="288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423600" y="492433"/>
            <a:ext cx="9246300" cy="21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body" idx="1"/>
          </p:nvPr>
        </p:nvSpPr>
        <p:spPr>
          <a:xfrm>
            <a:off x="423600" y="3242767"/>
            <a:ext cx="8530500" cy="3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  <a:defRPr sz="2100">
                <a:solidFill>
                  <a:schemeClr val="dk2"/>
                </a:solidFill>
              </a:defRPr>
            </a:lvl1pPr>
            <a:lvl2pPr marL="914400" lvl="1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238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AUTOLAYOUT_6">
    <p:bg>
      <p:bgPr>
        <a:solidFill>
          <a:srgbClr val="FFFFFF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15"/>
          <p:cNvGrpSpPr/>
          <p:nvPr/>
        </p:nvGrpSpPr>
        <p:grpSpPr>
          <a:xfrm>
            <a:off x="0" y="0"/>
            <a:ext cx="5755456" cy="6857829"/>
            <a:chOff x="0" y="0"/>
            <a:chExt cx="4316700" cy="5143500"/>
          </a:xfrm>
        </p:grpSpPr>
        <p:sp>
          <p:nvSpPr>
            <p:cNvPr id="76" name="Google Shape;76;p15"/>
            <p:cNvSpPr/>
            <p:nvPr/>
          </p:nvSpPr>
          <p:spPr>
            <a:xfrm>
              <a:off x="0" y="0"/>
              <a:ext cx="4316700" cy="5143500"/>
            </a:xfrm>
            <a:prstGeom prst="rect">
              <a:avLst/>
            </a:prstGeom>
            <a:solidFill>
              <a:srgbClr val="284F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386075" y="4599625"/>
              <a:ext cx="1354500" cy="137700"/>
            </a:xfrm>
            <a:prstGeom prst="rect">
              <a:avLst/>
            </a:prstGeom>
            <a:noFill/>
            <a:ln w="9525" cap="flat" cmpd="sng">
              <a:solidFill>
                <a:srgbClr val="92C1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841363" y="4599625"/>
              <a:ext cx="142800" cy="137700"/>
            </a:xfrm>
            <a:prstGeom prst="rect">
              <a:avLst/>
            </a:prstGeom>
            <a:noFill/>
            <a:ln w="9525" cap="flat" cmpd="sng">
              <a:solidFill>
                <a:srgbClr val="92C1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1142492" y="4599625"/>
              <a:ext cx="142800" cy="137700"/>
            </a:xfrm>
            <a:prstGeom prst="rect">
              <a:avLst/>
            </a:prstGeom>
            <a:noFill/>
            <a:ln w="9525" cap="flat" cmpd="sng">
              <a:solidFill>
                <a:srgbClr val="92C1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3875425" y="381000"/>
              <a:ext cx="142800" cy="137700"/>
            </a:xfrm>
            <a:prstGeom prst="rect">
              <a:avLst/>
            </a:prstGeom>
            <a:solidFill>
              <a:srgbClr val="92C1E8"/>
            </a:solidFill>
            <a:ln w="9525" cap="flat" cmpd="sng">
              <a:solidFill>
                <a:srgbClr val="92C1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3732625" y="518700"/>
              <a:ext cx="142800" cy="137700"/>
            </a:xfrm>
            <a:prstGeom prst="rect">
              <a:avLst/>
            </a:prstGeom>
            <a:noFill/>
            <a:ln w="9525" cap="flat" cmpd="sng">
              <a:solidFill>
                <a:srgbClr val="92C1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415633" y="871101"/>
            <a:ext cx="4941900" cy="44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6160767" y="871100"/>
            <a:ext cx="5615700" cy="4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4F7D"/>
              </a:buClr>
              <a:buSzPts val="1600"/>
              <a:buChar char="●"/>
              <a:defRPr sz="1600">
                <a:solidFill>
                  <a:srgbClr val="284F7D"/>
                </a:solidFill>
              </a:defRPr>
            </a:lvl1pPr>
            <a:lvl2pPr marL="914400" lvl="1" indent="-3111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284F7D"/>
              </a:buClr>
              <a:buSzPts val="1300"/>
              <a:buChar char="○"/>
              <a:defRPr sz="1300">
                <a:solidFill>
                  <a:srgbClr val="284F7D"/>
                </a:solidFill>
              </a:defRPr>
            </a:lvl2pPr>
            <a:lvl3pPr marL="1371600" lvl="2" indent="-3111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284F7D"/>
              </a:buClr>
              <a:buSzPts val="1300"/>
              <a:buChar char="■"/>
              <a:defRPr sz="1300">
                <a:solidFill>
                  <a:srgbClr val="284F7D"/>
                </a:solidFill>
              </a:defRPr>
            </a:lvl3pPr>
            <a:lvl4pPr marL="1828800" lvl="3" indent="-3111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284F7D"/>
              </a:buClr>
              <a:buSzPts val="1300"/>
              <a:buChar char="●"/>
              <a:defRPr sz="1300">
                <a:solidFill>
                  <a:srgbClr val="284F7D"/>
                </a:solidFill>
              </a:defRPr>
            </a:lvl4pPr>
            <a:lvl5pPr marL="2286000" lvl="4" indent="-3111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284F7D"/>
              </a:buClr>
              <a:buSzPts val="1300"/>
              <a:buChar char="○"/>
              <a:defRPr sz="1300">
                <a:solidFill>
                  <a:srgbClr val="284F7D"/>
                </a:solidFill>
              </a:defRPr>
            </a:lvl5pPr>
            <a:lvl6pPr marL="2743200" lvl="5" indent="-3111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284F7D"/>
              </a:buClr>
              <a:buSzPts val="1300"/>
              <a:buChar char="■"/>
              <a:defRPr sz="1300">
                <a:solidFill>
                  <a:srgbClr val="284F7D"/>
                </a:solidFill>
              </a:defRPr>
            </a:lvl6pPr>
            <a:lvl7pPr marL="3200400" lvl="6" indent="-3111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284F7D"/>
              </a:buClr>
              <a:buSzPts val="1300"/>
              <a:buChar char="●"/>
              <a:defRPr sz="1300">
                <a:solidFill>
                  <a:srgbClr val="284F7D"/>
                </a:solidFill>
              </a:defRPr>
            </a:lvl7pPr>
            <a:lvl8pPr marL="3657600" lvl="7" indent="-3111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284F7D"/>
              </a:buClr>
              <a:buSzPts val="1300"/>
              <a:buChar char="○"/>
              <a:defRPr sz="1300">
                <a:solidFill>
                  <a:srgbClr val="284F7D"/>
                </a:solidFill>
              </a:defRPr>
            </a:lvl8pPr>
            <a:lvl9pPr marL="4114800" lvl="8" indent="-3111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284F7D"/>
              </a:buClr>
              <a:buSzPts val="1300"/>
              <a:buChar char="■"/>
              <a:defRPr sz="1300">
                <a:solidFill>
                  <a:srgbClr val="284F7D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AUTOLAYOUT_5"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4719401" y="410433"/>
            <a:ext cx="7052100" cy="18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4719247" y="2413633"/>
            <a:ext cx="7052100" cy="36915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t" anchorCtr="0"/>
          <a:lstStyle>
            <a:lvl1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  <a:defRPr sz="2100">
                <a:solidFill>
                  <a:schemeClr val="dk2"/>
                </a:solidFill>
              </a:defRPr>
            </a:lvl1pPr>
            <a:lvl2pPr marL="914400" lvl="1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238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">
  <p:cSld name="AUTOLAYOUT_8"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415600" y="410433"/>
            <a:ext cx="10064100" cy="13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D9E5EF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423300" y="1844033"/>
            <a:ext cx="5517600" cy="42585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t" anchorCtr="0"/>
          <a:lstStyle>
            <a:lvl1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  <a:defRPr sz="2100">
                <a:solidFill>
                  <a:schemeClr val="dk2"/>
                </a:solidFill>
              </a:defRPr>
            </a:lvl1pPr>
            <a:lvl2pPr marL="914400" lvl="1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238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9">
  <p:cSld name="AUTOLAYOUT_22">
    <p:bg>
      <p:bgPr>
        <a:solidFill>
          <a:srgbClr val="FFFFFF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7" name="Google Shape;97;p18"/>
          <p:cNvCxnSpPr/>
          <p:nvPr/>
        </p:nvCxnSpPr>
        <p:spPr>
          <a:xfrm>
            <a:off x="632633" y="449267"/>
            <a:ext cx="421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" name="Google Shape;98;p18"/>
          <p:cNvCxnSpPr/>
          <p:nvPr/>
        </p:nvCxnSpPr>
        <p:spPr>
          <a:xfrm>
            <a:off x="5105067" y="458967"/>
            <a:ext cx="648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632633" y="600167"/>
            <a:ext cx="4217700" cy="27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rgbClr val="F77F00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rgbClr val="F77F00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rgbClr val="F77F00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rgbClr val="F77F00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rgbClr val="F77F00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rgbClr val="F77F00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rgbClr val="F77F00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rgbClr val="F77F00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rgbClr val="F77F00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5105033" y="600167"/>
            <a:ext cx="6483900" cy="54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238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77F00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77F00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77F00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77F00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77F00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77F00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77F00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77F00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77F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AUTOLAYOUT_26"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9"/>
          <p:cNvSpPr/>
          <p:nvPr/>
        </p:nvSpPr>
        <p:spPr>
          <a:xfrm rot="10800000" flipH="1">
            <a:off x="1096833" y="879500"/>
            <a:ext cx="1418100" cy="91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9"/>
          <p:cNvSpPr/>
          <p:nvPr/>
        </p:nvSpPr>
        <p:spPr>
          <a:xfrm rot="10800000">
            <a:off x="1195733" y="879500"/>
            <a:ext cx="1319100" cy="91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9"/>
          <p:cNvSpPr/>
          <p:nvPr/>
        </p:nvSpPr>
        <p:spPr>
          <a:xfrm>
            <a:off x="1096833" y="0"/>
            <a:ext cx="1418100" cy="1088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3321100" y="1088000"/>
            <a:ext cx="7808100" cy="20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xfrm>
            <a:off x="3321100" y="3303200"/>
            <a:ext cx="7808100" cy="25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  <a:defRPr sz="2100">
                <a:solidFill>
                  <a:schemeClr val="dk2"/>
                </a:solidFill>
              </a:defRPr>
            </a:lvl1pPr>
            <a:lvl2pPr marL="914400" lvl="1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238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64132"/>
            <a:ext cx="12192029" cy="5863987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12192029" cy="5863987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15600" y="719633"/>
            <a:ext cx="11360700" cy="171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7">
  <p:cSld name="AUTOLAYOUT_20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1"/>
          <p:cNvSpPr/>
          <p:nvPr/>
        </p:nvSpPr>
        <p:spPr>
          <a:xfrm>
            <a:off x="4455067" y="419833"/>
            <a:ext cx="7315200" cy="601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1"/>
          <p:cNvSpPr/>
          <p:nvPr/>
        </p:nvSpPr>
        <p:spPr>
          <a:xfrm>
            <a:off x="0" y="0"/>
            <a:ext cx="40641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1"/>
          <p:cNvSpPr/>
          <p:nvPr/>
        </p:nvSpPr>
        <p:spPr>
          <a:xfrm>
            <a:off x="4455067" y="419833"/>
            <a:ext cx="7315200" cy="15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464400" y="570933"/>
            <a:ext cx="3135300" cy="58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 b="1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 b="1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 b="1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 b="1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 b="1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 b="1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 b="1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body" idx="1"/>
          </p:nvPr>
        </p:nvSpPr>
        <p:spPr>
          <a:xfrm>
            <a:off x="4719100" y="791867"/>
            <a:ext cx="6787200" cy="53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900"/>
              <a:buChar char="●"/>
              <a:defRPr sz="19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○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■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○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■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lvl="6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lvl="7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○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666666"/>
              </a:buClr>
              <a:buSzPts val="1600"/>
              <a:buChar char="■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8">
  <p:cSld name="AUTOLAYOUT_17">
    <p:bg>
      <p:bgPr>
        <a:solidFill>
          <a:srgbClr val="FFFFFF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6" name="Google Shape;126;p22"/>
          <p:cNvCxnSpPr/>
          <p:nvPr/>
        </p:nvCxnSpPr>
        <p:spPr>
          <a:xfrm>
            <a:off x="475100" y="6431067"/>
            <a:ext cx="3923100" cy="0"/>
          </a:xfrm>
          <a:prstGeom prst="straightConnector1">
            <a:avLst/>
          </a:prstGeom>
          <a:noFill/>
          <a:ln w="9525" cap="flat" cmpd="sng">
            <a:solidFill>
              <a:srgbClr val="E0E0E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7" name="Google Shape;127;p22"/>
          <p:cNvCxnSpPr/>
          <p:nvPr/>
        </p:nvCxnSpPr>
        <p:spPr>
          <a:xfrm>
            <a:off x="6153033" y="498063"/>
            <a:ext cx="5608800" cy="0"/>
          </a:xfrm>
          <a:prstGeom prst="straightConnector1">
            <a:avLst/>
          </a:prstGeom>
          <a:noFill/>
          <a:ln w="9525" cap="flat" cmpd="sng">
            <a:solidFill>
              <a:srgbClr val="E0E0E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" name="Google Shape;128;p22"/>
          <p:cNvSpPr/>
          <p:nvPr/>
        </p:nvSpPr>
        <p:spPr>
          <a:xfrm>
            <a:off x="5904633" y="422463"/>
            <a:ext cx="146700" cy="15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475100" y="422467"/>
            <a:ext cx="3923100" cy="15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407267" y="701267"/>
            <a:ext cx="4190400" cy="21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32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3200" b="1">
                <a:solidFill>
                  <a:srgbClr val="434343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3200" b="1">
                <a:solidFill>
                  <a:srgbClr val="434343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3200" b="1">
                <a:solidFill>
                  <a:srgbClr val="434343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3200" b="1">
                <a:solidFill>
                  <a:srgbClr val="434343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3200" b="1">
                <a:solidFill>
                  <a:srgbClr val="434343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3200" b="1">
                <a:solidFill>
                  <a:srgbClr val="434343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3200" b="1">
                <a:solidFill>
                  <a:srgbClr val="434343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sz="32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body" idx="1"/>
          </p:nvPr>
        </p:nvSpPr>
        <p:spPr>
          <a:xfrm>
            <a:off x="6147600" y="701267"/>
            <a:ext cx="5608800" cy="53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900"/>
              <a:buChar char="●"/>
              <a:defRPr sz="19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○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■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○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■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lvl="6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lvl="7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66666"/>
              </a:buClr>
              <a:buSzPts val="1600"/>
              <a:buChar char="○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666666"/>
              </a:buClr>
              <a:buSzPts val="1600"/>
              <a:buChar char="■"/>
              <a:defRPr sz="16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66666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0">
  <p:cSld name="AUTOLAYOUT_2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5" name="Google Shape;135;p23"/>
          <p:cNvCxnSpPr/>
          <p:nvPr/>
        </p:nvCxnSpPr>
        <p:spPr>
          <a:xfrm>
            <a:off x="525213" y="3866600"/>
            <a:ext cx="3306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406400" y="637133"/>
            <a:ext cx="7453500" cy="29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body" idx="1"/>
          </p:nvPr>
        </p:nvSpPr>
        <p:spPr>
          <a:xfrm>
            <a:off x="406400" y="4044934"/>
            <a:ext cx="11349900" cy="20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  <a:defRPr sz="19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lvl="6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lvl="7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>
            <a:spLocks noGrp="1"/>
          </p:cNvSpPr>
          <p:nvPr>
            <p:ph type="title"/>
          </p:nvPr>
        </p:nvSpPr>
        <p:spPr>
          <a:xfrm>
            <a:off x="677334" y="4800600"/>
            <a:ext cx="85968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sz="2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5"/>
          <p:cNvSpPr>
            <a:spLocks noGrp="1"/>
          </p:cNvSpPr>
          <p:nvPr>
            <p:ph type="pic" idx="2"/>
          </p:nvPr>
        </p:nvSpPr>
        <p:spPr>
          <a:xfrm>
            <a:off x="677334" y="609600"/>
            <a:ext cx="8596800" cy="3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body" idx="1"/>
          </p:nvPr>
        </p:nvSpPr>
        <p:spPr>
          <a:xfrm>
            <a:off x="677334" y="5367338"/>
            <a:ext cx="85968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53" name="Google Shape;153;p2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4" name="Google Shape;154;p2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>
            <a:spLocks noGrp="1"/>
          </p:cNvSpPr>
          <p:nvPr>
            <p:ph type="title"/>
          </p:nvPr>
        </p:nvSpPr>
        <p:spPr>
          <a:xfrm>
            <a:off x="677335" y="2700867"/>
            <a:ext cx="8596800" cy="18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8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AUTOLAYOUT_29">
    <p:bg>
      <p:bgPr>
        <a:solidFill>
          <a:srgbClr val="FFFFFF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7"/>
          <p:cNvSpPr/>
          <p:nvPr/>
        </p:nvSpPr>
        <p:spPr>
          <a:xfrm>
            <a:off x="251200" y="251200"/>
            <a:ext cx="11689500" cy="635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7"/>
          <p:cNvSpPr/>
          <p:nvPr/>
        </p:nvSpPr>
        <p:spPr>
          <a:xfrm>
            <a:off x="376800" y="376800"/>
            <a:ext cx="11438400" cy="6104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5" name="Google Shape;165;p27"/>
          <p:cNvCxnSpPr/>
          <p:nvPr/>
        </p:nvCxnSpPr>
        <p:spPr>
          <a:xfrm>
            <a:off x="376800" y="6143033"/>
            <a:ext cx="564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6" name="Google Shape;166;p27"/>
          <p:cNvCxnSpPr/>
          <p:nvPr/>
        </p:nvCxnSpPr>
        <p:spPr>
          <a:xfrm>
            <a:off x="11251200" y="714967"/>
            <a:ext cx="564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7" name="Google Shape;167;p27"/>
          <p:cNvSpPr txBox="1">
            <a:spLocks noGrp="1"/>
          </p:cNvSpPr>
          <p:nvPr>
            <p:ph type="title"/>
          </p:nvPr>
        </p:nvSpPr>
        <p:spPr>
          <a:xfrm>
            <a:off x="2614000" y="2529600"/>
            <a:ext cx="69639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2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body" idx="1"/>
          </p:nvPr>
        </p:nvSpPr>
        <p:spPr>
          <a:xfrm>
            <a:off x="675745" y="2160983"/>
            <a:ext cx="41856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2" name="Google Shape;142;p24"/>
          <p:cNvSpPr txBox="1">
            <a:spLocks noGrp="1"/>
          </p:cNvSpPr>
          <p:nvPr>
            <p:ph type="body" idx="2"/>
          </p:nvPr>
        </p:nvSpPr>
        <p:spPr>
          <a:xfrm>
            <a:off x="675745" y="2737245"/>
            <a:ext cx="4185600" cy="3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body" idx="3"/>
          </p:nvPr>
        </p:nvSpPr>
        <p:spPr>
          <a:xfrm>
            <a:off x="5088383" y="2160983"/>
            <a:ext cx="41856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body" idx="4"/>
          </p:nvPr>
        </p:nvSpPr>
        <p:spPr>
          <a:xfrm>
            <a:off x="5088384" y="2737245"/>
            <a:ext cx="4185600" cy="3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7796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57519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58833"/>
            <a:ext cx="5751356" cy="5865687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67" y="0"/>
            <a:ext cx="5755723" cy="5860653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4941900" cy="3345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6192900" y="667900"/>
            <a:ext cx="5555100" cy="546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12192000" cy="17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415600" y="2007600"/>
            <a:ext cx="5333100" cy="410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6443200" y="2007600"/>
            <a:ext cx="5333100" cy="410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12192000" cy="17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50193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4170000" cy="2438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15600" y="3187533"/>
            <a:ext cx="4170000" cy="3063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323850" rtl="0">
              <a:spcBef>
                <a:spcPts val="2100"/>
              </a:spcBef>
              <a:spcAft>
                <a:spcPts val="210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415567" y="1064800"/>
            <a:ext cx="8330400" cy="472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415067" y="667900"/>
            <a:ext cx="4939200" cy="273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406400" y="3502300"/>
            <a:ext cx="4939200" cy="123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6505367" y="667900"/>
            <a:ext cx="5271900" cy="5481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5825333"/>
            <a:ext cx="12192000" cy="103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415600" y="6028533"/>
            <a:ext cx="10639200" cy="614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lvl="0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●"/>
              <a:defRPr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238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238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238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238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238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238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2385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1" r:id="rId23"/>
    <p:sldLayoutId id="2147483672" r:id="rId24"/>
    <p:sldLayoutId id="2147483673" r:id="rId25"/>
    <p:sldLayoutId id="2147483675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>
            <a:spLocks noGrp="1"/>
          </p:cNvSpPr>
          <p:nvPr>
            <p:ph type="title"/>
          </p:nvPr>
        </p:nvSpPr>
        <p:spPr>
          <a:xfrm>
            <a:off x="518700" y="621300"/>
            <a:ext cx="10266900" cy="3788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>
                <a:solidFill>
                  <a:schemeClr val="dk2"/>
                </a:solidFill>
              </a:rPr>
              <a:t>Design of Adaptive Motor Controller with Built in Microcontroller and I</a:t>
            </a:r>
            <a:r>
              <a:rPr lang="en-US" b="0" i="0" u="none" strike="noStrike" cap="none" baseline="30000">
                <a:solidFill>
                  <a:schemeClr val="dk2"/>
                </a:solidFill>
              </a:rPr>
              <a:t>2</a:t>
            </a:r>
            <a:r>
              <a:rPr lang="en-US" b="0" i="0" u="none" strike="noStrike" cap="none">
                <a:solidFill>
                  <a:schemeClr val="dk2"/>
                </a:solidFill>
              </a:rPr>
              <a:t>C Control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type="subTitle" idx="1"/>
          </p:nvPr>
        </p:nvSpPr>
        <p:spPr>
          <a:xfrm>
            <a:off x="432633" y="4816803"/>
            <a:ext cx="6832500" cy="173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/>
              <a:t>Senior Design Project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/>
              <a:t>Justin Derickson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>
            <a:spLocks noGrp="1"/>
          </p:cNvSpPr>
          <p:nvPr>
            <p:ph type="title"/>
          </p:nvPr>
        </p:nvSpPr>
        <p:spPr>
          <a:xfrm>
            <a:off x="407267" y="701267"/>
            <a:ext cx="4190400" cy="211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/>
              <a:t>Task List</a:t>
            </a:r>
            <a:endParaRPr b="0" i="0" u="none" strike="noStrike" cap="none"/>
          </a:p>
        </p:txBody>
      </p:sp>
      <p:sp>
        <p:nvSpPr>
          <p:cNvPr id="238" name="Google Shape;238;p37"/>
          <p:cNvSpPr txBox="1">
            <a:spLocks noGrp="1"/>
          </p:cNvSpPr>
          <p:nvPr>
            <p:ph type="body" idx="1"/>
          </p:nvPr>
        </p:nvSpPr>
        <p:spPr>
          <a:xfrm>
            <a:off x="5922275" y="701275"/>
            <a:ext cx="6196800" cy="5357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/>
            <a:r>
              <a:rPr lang="en-US" sz="2000" dirty="0"/>
              <a:t>Task 1.	Control System Design</a:t>
            </a:r>
            <a:endParaRPr lang="en-US" sz="1600" dirty="0"/>
          </a:p>
          <a:p>
            <a:pPr lvl="0"/>
            <a:r>
              <a:rPr lang="en-US" sz="2000" dirty="0"/>
              <a:t>Task 2.	Power System Design</a:t>
            </a:r>
            <a:endParaRPr lang="en-US" sz="1600" dirty="0"/>
          </a:p>
          <a:p>
            <a:pPr lvl="0"/>
            <a:r>
              <a:rPr lang="en-US" sz="2000" dirty="0" smtClean="0"/>
              <a:t>Task </a:t>
            </a:r>
            <a:r>
              <a:rPr lang="en-US" sz="2000" dirty="0"/>
              <a:t>3</a:t>
            </a:r>
            <a:r>
              <a:rPr lang="en-US" sz="2000" dirty="0" smtClean="0"/>
              <a:t>. </a:t>
            </a:r>
            <a:r>
              <a:rPr lang="en-US" sz="2000" dirty="0"/>
              <a:t>	Verification</a:t>
            </a:r>
            <a:endParaRPr lang="en-US" sz="1600" dirty="0"/>
          </a:p>
          <a:p>
            <a:pPr lvl="0"/>
            <a:r>
              <a:rPr lang="en-US" sz="2000" dirty="0"/>
              <a:t>Task </a:t>
            </a:r>
            <a:r>
              <a:rPr lang="en-US" sz="2000" dirty="0" smtClean="0"/>
              <a:t>4. </a:t>
            </a:r>
            <a:r>
              <a:rPr lang="en-US" sz="2000" dirty="0"/>
              <a:t>	PCB Design</a:t>
            </a:r>
            <a:endParaRPr lang="en-US" sz="1600" dirty="0"/>
          </a:p>
          <a:p>
            <a:pPr lvl="0"/>
            <a:r>
              <a:rPr lang="en-US" sz="2000" dirty="0"/>
              <a:t>Task </a:t>
            </a:r>
            <a:r>
              <a:rPr lang="en-US" sz="2000" dirty="0" smtClean="0"/>
              <a:t>5 </a:t>
            </a:r>
            <a:r>
              <a:rPr lang="en-US" sz="2000" dirty="0"/>
              <a:t>	</a:t>
            </a:r>
            <a:r>
              <a:rPr lang="en-US" sz="2000" dirty="0" smtClean="0"/>
              <a:t>Coding</a:t>
            </a:r>
            <a:endParaRPr lang="en-US" sz="1600" dirty="0"/>
          </a:p>
          <a:p>
            <a:pPr lvl="0"/>
            <a:r>
              <a:rPr lang="en-US" sz="2000" dirty="0"/>
              <a:t>Task </a:t>
            </a:r>
            <a:r>
              <a:rPr lang="en-US" sz="2000" dirty="0" smtClean="0"/>
              <a:t>6 </a:t>
            </a:r>
            <a:r>
              <a:rPr lang="en-US" sz="2000" dirty="0"/>
              <a:t>	Final Assembly and Testing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>
            <a:spLocks noGrp="1"/>
          </p:cNvSpPr>
          <p:nvPr>
            <p:ph type="title"/>
          </p:nvPr>
        </p:nvSpPr>
        <p:spPr>
          <a:xfrm>
            <a:off x="376425" y="2576700"/>
            <a:ext cx="4170000" cy="1704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Implementation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of Tasks</a:t>
            </a:r>
            <a:endParaRPr/>
          </a:p>
        </p:txBody>
      </p:sp>
      <p:sp>
        <p:nvSpPr>
          <p:cNvPr id="244" name="Google Shape;244;p38"/>
          <p:cNvSpPr txBox="1">
            <a:spLocks noGrp="1"/>
          </p:cNvSpPr>
          <p:nvPr>
            <p:ph type="body" idx="1"/>
          </p:nvPr>
        </p:nvSpPr>
        <p:spPr>
          <a:xfrm>
            <a:off x="5353375" y="3448625"/>
            <a:ext cx="6697200" cy="3223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AutoNum type="arabicPeriod"/>
            </a:pPr>
            <a:r>
              <a:rPr lang="en-US">
                <a:solidFill>
                  <a:schemeClr val="accent1"/>
                </a:solidFill>
              </a:rPr>
              <a:t>Circuit Design				Week 1		- 	Week 10</a:t>
            </a:r>
            <a:endParaRPr>
              <a:solidFill>
                <a:schemeClr val="accent1"/>
              </a:solidFill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AutoNum type="arabicPeriod"/>
            </a:pPr>
            <a:r>
              <a:rPr lang="en-US">
                <a:solidFill>
                  <a:schemeClr val="accent1"/>
                </a:solidFill>
              </a:rPr>
              <a:t>Prototyping / Testing		Week 11		-	Week 13</a:t>
            </a:r>
            <a:endParaRPr>
              <a:solidFill>
                <a:schemeClr val="accent1"/>
              </a:solidFill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AutoNum type="arabicPeriod"/>
            </a:pPr>
            <a:r>
              <a:rPr lang="en-US">
                <a:solidFill>
                  <a:schemeClr val="accent1"/>
                </a:solidFill>
              </a:rPr>
              <a:t>PCB Layout				Week 14		-	Week 17</a:t>
            </a:r>
            <a:endParaRPr>
              <a:solidFill>
                <a:schemeClr val="accent1"/>
              </a:solidFill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AutoNum type="arabicPeriod"/>
            </a:pPr>
            <a:r>
              <a:rPr lang="en-US">
                <a:solidFill>
                  <a:schemeClr val="accent1"/>
                </a:solidFill>
              </a:rPr>
              <a:t>Firmware Coding			Week 18		-	Week 21 </a:t>
            </a:r>
            <a:endParaRPr>
              <a:solidFill>
                <a:schemeClr val="accent1"/>
              </a:solidFill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AutoNum type="arabicPeriod"/>
            </a:pPr>
            <a:r>
              <a:rPr lang="en-US">
                <a:solidFill>
                  <a:schemeClr val="accent1"/>
                </a:solidFill>
              </a:rPr>
              <a:t>Assembly and Testing		Week 22		-	Week 24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45" name="Google Shape;245;p38"/>
          <p:cNvSpPr txBox="1"/>
          <p:nvPr/>
        </p:nvSpPr>
        <p:spPr>
          <a:xfrm>
            <a:off x="6255925" y="2193225"/>
            <a:ext cx="4683000" cy="9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Projected Timeline and Delivery Plan over 45 weeks</a:t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>
            <a:spLocks noGrp="1"/>
          </p:cNvSpPr>
          <p:nvPr>
            <p:ph type="title"/>
          </p:nvPr>
        </p:nvSpPr>
        <p:spPr>
          <a:xfrm>
            <a:off x="406399" y="637133"/>
            <a:ext cx="10962641" cy="2924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tabLst>
                <a:tab pos="4114800" algn="l"/>
              </a:tabLst>
            </a:pPr>
            <a:r>
              <a:rPr lang="en-US" dirty="0"/>
              <a:t>Task 1 	Control Section Design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Task 1: 		</a:t>
            </a:r>
            <a:r>
              <a:rPr lang="en-US" dirty="0" err="1" smtClean="0"/>
              <a:t>CircuitMaker</a:t>
            </a:r>
            <a:endParaRPr dirty="0"/>
          </a:p>
        </p:txBody>
      </p:sp>
      <p:sp>
        <p:nvSpPr>
          <p:cNvPr id="256" name="Google Shape;256;p40"/>
          <p:cNvSpPr txBox="1">
            <a:spLocks noGrp="1"/>
          </p:cNvSpPr>
          <p:nvPr>
            <p:ph type="body" idx="1"/>
          </p:nvPr>
        </p:nvSpPr>
        <p:spPr>
          <a:xfrm>
            <a:off x="415600" y="2007600"/>
            <a:ext cx="11287800" cy="4101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 smtClean="0"/>
              <a:t>Free</a:t>
            </a:r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>
            <a:spLocks noGrp="1"/>
          </p:cNvSpPr>
          <p:nvPr>
            <p:ph type="body" idx="1"/>
          </p:nvPr>
        </p:nvSpPr>
        <p:spPr>
          <a:xfrm>
            <a:off x="415600" y="6028533"/>
            <a:ext cx="10639200" cy="614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Finalized </a:t>
            </a:r>
            <a:r>
              <a:rPr lang="en-US" dirty="0" smtClean="0"/>
              <a:t>Schematic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85" y="139337"/>
            <a:ext cx="11054800" cy="561087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3"/>
          <p:cNvSpPr txBox="1">
            <a:spLocks noGrp="1"/>
          </p:cNvSpPr>
          <p:nvPr>
            <p:ph type="body" idx="4294967295"/>
          </p:nvPr>
        </p:nvSpPr>
        <p:spPr>
          <a:xfrm>
            <a:off x="415624" y="1891950"/>
            <a:ext cx="11360699" cy="43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260475" lvl="0" indent="-342900" rtl="0">
              <a:lnSpc>
                <a:spcPct val="200000"/>
              </a:lnSpc>
              <a:spcBef>
                <a:spcPts val="2100"/>
              </a:spcBef>
              <a:spcAft>
                <a:spcPts val="0"/>
              </a:spcAft>
              <a:buFont typeface="Wingdings" panose="05000000000000000000" pitchFamily="2" charset="2"/>
              <a:buChar char="§"/>
              <a:tabLst>
                <a:tab pos="1828800" algn="l"/>
              </a:tabLst>
            </a:pPr>
            <a:r>
              <a:rPr lang="en-US" sz="2400" dirty="0"/>
              <a:t>	Implement Full, Half, and </a:t>
            </a:r>
            <a:r>
              <a:rPr lang="en-US" sz="2400" dirty="0" err="1"/>
              <a:t>Microstepping</a:t>
            </a:r>
            <a:r>
              <a:rPr lang="en-US" sz="2400" dirty="0"/>
              <a:t> in a Bipolar Stepper Motor.</a:t>
            </a:r>
          </a:p>
          <a:p>
            <a:pPr marL="1260475" lvl="2" indent="-342900">
              <a:lnSpc>
                <a:spcPct val="200000"/>
              </a:lnSpc>
              <a:buFont typeface="Wingdings" panose="05000000000000000000" pitchFamily="2" charset="2"/>
              <a:buChar char="§"/>
              <a:tabLst>
                <a:tab pos="1828800" algn="l"/>
              </a:tabLst>
            </a:pPr>
            <a:r>
              <a:rPr lang="en-US" sz="2200" dirty="0"/>
              <a:t> 	Independent dual DC motor control.</a:t>
            </a:r>
          </a:p>
        </p:txBody>
      </p:sp>
      <p:sp>
        <p:nvSpPr>
          <p:cNvPr id="10" name="Google Shape;312;p48">
            <a:extLst>
              <a:ext uri="{FF2B5EF4-FFF2-40B4-BE49-F238E27FC236}">
                <a16:creationId xmlns="" xmlns:a16="http://schemas.microsoft.com/office/drawing/2014/main" id="{86DFC6A3-1C6A-445A-BB0C-C61983D831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25" y="308250"/>
            <a:ext cx="11360700" cy="11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tabLst>
                <a:tab pos="1371600" algn="l"/>
                <a:tab pos="2743200" algn="l"/>
                <a:tab pos="6400800" algn="l"/>
              </a:tabLst>
            </a:pPr>
            <a:r>
              <a:rPr lang="en-US" sz="24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Task 1:</a:t>
            </a:r>
            <a:r>
              <a:rPr lang="en-US" sz="2400" dirty="0">
                <a:latin typeface="Trebuchet MS"/>
                <a:ea typeface="Trebuchet MS"/>
                <a:cs typeface="Trebuchet MS"/>
                <a:sym typeface="Trebuchet MS"/>
              </a:rPr>
              <a:t>	</a:t>
            </a:r>
            <a:r>
              <a:rPr lang="en-US" sz="24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Control Section Design</a:t>
            </a:r>
            <a:r>
              <a:rPr lang="en-US" sz="24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2400" dirty="0">
                <a:latin typeface="Trebuchet MS"/>
                <a:ea typeface="Trebuchet MS"/>
                <a:cs typeface="Trebuchet MS"/>
                <a:sym typeface="Trebuchet MS"/>
              </a:rPr>
              <a:t>	Motor Driver</a:t>
            </a:r>
            <a:endParaRPr lang="en-US" sz="2400" i="0" u="none" strike="noStrike" cap="none" dirty="0"/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tabLst>
                <a:tab pos="2743200" algn="l"/>
                <a:tab pos="6400800" algn="l"/>
              </a:tabLst>
            </a:pPr>
            <a:r>
              <a:rPr lang="en-US" b="1" dirty="0"/>
              <a:t>		Requirements</a:t>
            </a:r>
          </a:p>
        </p:txBody>
      </p:sp>
    </p:spTree>
    <p:extLst>
      <p:ext uri="{BB962C8B-B14F-4D97-AF65-F5344CB8AC3E}">
        <p14:creationId xmlns:p14="http://schemas.microsoft.com/office/powerpoint/2010/main" val="1056228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35;p51">
            <a:extLst>
              <a:ext uri="{FF2B5EF4-FFF2-40B4-BE49-F238E27FC236}">
                <a16:creationId xmlns="" xmlns:a16="http://schemas.microsoft.com/office/drawing/2014/main" id="{E1DCE7BF-9E04-4B13-92A9-022FFD355156}"/>
              </a:ext>
            </a:extLst>
          </p:cNvPr>
          <p:cNvSpPr txBox="1">
            <a:spLocks/>
          </p:cNvSpPr>
          <p:nvPr/>
        </p:nvSpPr>
        <p:spPr>
          <a:xfrm>
            <a:off x="677323" y="270825"/>
            <a:ext cx="10291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>
              <a:tabLst>
                <a:tab pos="1371600" algn="l"/>
                <a:tab pos="5486400" algn="l"/>
              </a:tabLst>
            </a:pPr>
            <a:r>
              <a:rPr lang="en-US" sz="2400" dirty="0"/>
              <a:t>Task 1:	Control Section Design	Motor Driver</a:t>
            </a:r>
          </a:p>
          <a:p>
            <a:pPr>
              <a:tabLst>
                <a:tab pos="1371600" algn="l"/>
                <a:tab pos="5486400" algn="l"/>
              </a:tabLst>
            </a:pPr>
            <a:r>
              <a:rPr lang="en-US" sz="2400" dirty="0"/>
              <a:t>		</a:t>
            </a:r>
            <a:r>
              <a:rPr lang="en-US" b="1" dirty="0"/>
              <a:t>H-Bridge</a:t>
            </a:r>
          </a:p>
          <a:p>
            <a:pPr>
              <a:tabLst>
                <a:tab pos="1371600" algn="l"/>
                <a:tab pos="5486400" algn="l"/>
                <a:tab pos="6400800" algn="l"/>
              </a:tabLst>
            </a:pPr>
            <a:r>
              <a:rPr lang="en-US" sz="2400" b="1" dirty="0"/>
              <a:t>		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489FB78-3446-4ECB-BC10-D71348D57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520" y="965254"/>
            <a:ext cx="5520266" cy="2990531"/>
          </a:xfrm>
        </p:spPr>
        <p:txBody>
          <a:bodyPr anchor="ctr"/>
          <a:lstStyle/>
          <a:p>
            <a:pPr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Change direction of current through load.</a:t>
            </a:r>
          </a:p>
          <a:p>
            <a:pPr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Change current through load with Enable</a:t>
            </a:r>
          </a:p>
        </p:txBody>
      </p:sp>
      <p:pic>
        <p:nvPicPr>
          <p:cNvPr id="6" name="Picture 5" descr="Axotron">
            <a:extLst>
              <a:ext uri="{FF2B5EF4-FFF2-40B4-BE49-F238E27FC236}">
                <a16:creationId xmlns="" xmlns:a16="http://schemas.microsoft.com/office/drawing/2014/main" id="{07CA3A5A-A313-426C-AE0C-DF8C629B9B2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481" y="3600186"/>
            <a:ext cx="4447540" cy="2716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F0F26A4-8BCB-4FA0-AAB0-7F96C581D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020" y="2365110"/>
            <a:ext cx="3733800" cy="31813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 txBox="1">
            <a:spLocks noGrp="1"/>
          </p:cNvSpPr>
          <p:nvPr>
            <p:ph type="title"/>
          </p:nvPr>
        </p:nvSpPr>
        <p:spPr>
          <a:xfrm>
            <a:off x="268650" y="300275"/>
            <a:ext cx="6589500" cy="18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  <a:tabLst>
                <a:tab pos="914400" algn="l"/>
              </a:tabLst>
            </a:pPr>
            <a:r>
              <a:rPr lang="en-US" sz="2800" dirty="0"/>
              <a:t>Task 1: Control Section Design</a:t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Motor Driver: </a:t>
            </a:r>
            <a:r>
              <a:rPr lang="en-US" sz="3600" b="1" dirty="0"/>
              <a:t>L298N</a:t>
            </a:r>
            <a:endParaRPr sz="3600" b="1" i="0" strike="noStrike" cap="none" dirty="0">
              <a:solidFill>
                <a:schemeClr val="accent1"/>
              </a:solidFill>
            </a:endParaRPr>
          </a:p>
        </p:txBody>
      </p:sp>
      <p:sp>
        <p:nvSpPr>
          <p:cNvPr id="320" name="Google Shape;320;p49"/>
          <p:cNvSpPr txBox="1">
            <a:spLocks noGrp="1"/>
          </p:cNvSpPr>
          <p:nvPr>
            <p:ph type="body" idx="2"/>
          </p:nvPr>
        </p:nvSpPr>
        <p:spPr>
          <a:xfrm>
            <a:off x="6484348" y="270824"/>
            <a:ext cx="5271900" cy="767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88"/>
              <a:buFont typeface="Noto Sans Symbols"/>
              <a:buNone/>
            </a:pPr>
            <a:r>
              <a:rPr lang="en-US" sz="186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L298N Dual H-Bridge </a:t>
            </a:r>
            <a:endParaRPr dirty="0"/>
          </a:p>
        </p:txBody>
      </p:sp>
      <p:sp>
        <p:nvSpPr>
          <p:cNvPr id="321" name="Google Shape;321;p49"/>
          <p:cNvSpPr txBox="1">
            <a:spLocks noGrp="1"/>
          </p:cNvSpPr>
          <p:nvPr>
            <p:ph type="body" idx="4294967295"/>
          </p:nvPr>
        </p:nvSpPr>
        <p:spPr>
          <a:xfrm>
            <a:off x="677326" y="2665888"/>
            <a:ext cx="5019300" cy="3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lvl="1" indent="-285750">
              <a:spcBef>
                <a:spcPts val="0"/>
              </a:spcBef>
              <a:buClr>
                <a:srgbClr val="F3F3F3"/>
              </a:buClr>
              <a:buSzPts val="1280"/>
              <a:buFont typeface="Wingdings" panose="05000000000000000000" pitchFamily="2" charset="2"/>
              <a:buChar char="§"/>
              <a:tabLst>
                <a:tab pos="2743200" algn="l"/>
              </a:tabLst>
            </a:pPr>
            <a:r>
              <a:rPr lang="en-US" sz="1600" b="0" i="0" u="none" strike="noStrike" cap="none" dirty="0">
                <a:solidFill>
                  <a:srgbClr val="F3F3F3"/>
                </a:solidFill>
                <a:latin typeface="Trebuchet MS"/>
                <a:ea typeface="Trebuchet MS"/>
                <a:cs typeface="Trebuchet MS"/>
                <a:sym typeface="Trebuchet MS"/>
              </a:rPr>
              <a:t>Max Supply Voltage	48V </a:t>
            </a:r>
            <a:endParaRPr dirty="0">
              <a:solidFill>
                <a:srgbClr val="F3F3F3"/>
              </a:solidFill>
            </a:endParaRPr>
          </a:p>
          <a:p>
            <a:pPr marL="285750" lvl="1" indent="-285750">
              <a:spcBef>
                <a:spcPts val="1000"/>
              </a:spcBef>
              <a:buClr>
                <a:srgbClr val="F3F3F3"/>
              </a:buClr>
              <a:buSzPts val="1280"/>
              <a:buFont typeface="Wingdings" panose="05000000000000000000" pitchFamily="2" charset="2"/>
              <a:buChar char="§"/>
              <a:tabLst>
                <a:tab pos="2743200" algn="l"/>
              </a:tabLst>
            </a:pPr>
            <a:r>
              <a:rPr lang="en-US" sz="1600" b="0" i="0" u="none" strike="noStrike" cap="none" dirty="0">
                <a:solidFill>
                  <a:srgbClr val="F3F3F3"/>
                </a:solidFill>
                <a:latin typeface="Trebuchet MS"/>
                <a:ea typeface="Trebuchet MS"/>
                <a:cs typeface="Trebuchet MS"/>
                <a:sym typeface="Trebuchet MS"/>
              </a:rPr>
              <a:t>Logic Supply Voltage	5V</a:t>
            </a:r>
            <a:endParaRPr dirty="0">
              <a:solidFill>
                <a:srgbClr val="F3F3F3"/>
              </a:solidFill>
            </a:endParaRPr>
          </a:p>
          <a:p>
            <a:pPr marL="285750" lvl="1" indent="-285750">
              <a:spcBef>
                <a:spcPts val="1000"/>
              </a:spcBef>
              <a:buClr>
                <a:srgbClr val="F3F3F3"/>
              </a:buClr>
              <a:buSzPts val="1280"/>
              <a:buFont typeface="Wingdings" panose="05000000000000000000" pitchFamily="2" charset="2"/>
              <a:buChar char="§"/>
              <a:tabLst>
                <a:tab pos="2743200" algn="l"/>
              </a:tabLst>
            </a:pPr>
            <a:r>
              <a:rPr lang="en-US" sz="1600" b="0" i="0" u="none" strike="noStrike" cap="none" dirty="0">
                <a:solidFill>
                  <a:srgbClr val="F3F3F3"/>
                </a:solidFill>
                <a:latin typeface="Trebuchet MS"/>
                <a:ea typeface="Trebuchet MS"/>
                <a:cs typeface="Trebuchet MS"/>
                <a:sym typeface="Trebuchet MS"/>
              </a:rPr>
              <a:t>Total DC current	4A</a:t>
            </a:r>
            <a:endParaRPr dirty="0">
              <a:solidFill>
                <a:srgbClr val="F3F3F3"/>
              </a:solidFill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F3F3F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F3F3F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50" marR="0" lvl="1" indent="-285750" algn="l" rtl="0">
              <a:spcBef>
                <a:spcPts val="1000"/>
              </a:spcBef>
              <a:spcAft>
                <a:spcPts val="0"/>
              </a:spcAft>
              <a:buClr>
                <a:srgbClr val="F3F3F3"/>
              </a:buClr>
              <a:buSzPts val="1280"/>
              <a:buFont typeface="Noto Sans Symbols"/>
              <a:buChar char="○"/>
            </a:pPr>
            <a:r>
              <a:rPr lang="en-US" dirty="0">
                <a:solidFill>
                  <a:srgbClr val="F3F3F3"/>
                </a:solidFill>
              </a:rPr>
              <a:t>Enable pin for each winding</a:t>
            </a:r>
          </a:p>
          <a:p>
            <a:pPr marL="285750" marR="0" lvl="1" indent="-285750" algn="l" rtl="0">
              <a:spcBef>
                <a:spcPts val="1000"/>
              </a:spcBef>
              <a:spcAft>
                <a:spcPts val="0"/>
              </a:spcAft>
              <a:buClr>
                <a:srgbClr val="F3F3F3"/>
              </a:buClr>
              <a:buSzPts val="1280"/>
              <a:buFont typeface="Noto Sans Symbols"/>
              <a:buChar char="○"/>
            </a:pPr>
            <a:r>
              <a:rPr lang="en-US" dirty="0">
                <a:solidFill>
                  <a:srgbClr val="F3F3F3"/>
                </a:solidFill>
              </a:rPr>
              <a:t>Current Sensing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322" name="Google Shape;322;p49" descr="Image result for l298 h bridg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3600" y="1183775"/>
            <a:ext cx="3669529" cy="252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30;p50">
            <a:extLst>
              <a:ext uri="{FF2B5EF4-FFF2-40B4-BE49-F238E27FC236}">
                <a16:creationId xmlns="" xmlns:a16="http://schemas.microsoft.com/office/drawing/2014/main" id="{971DBEFB-1773-4BCD-ABE8-1A7782596AF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5920" y="3787964"/>
            <a:ext cx="4788756" cy="2799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8"/>
          <p:cNvSpPr txBox="1">
            <a:spLocks noGrp="1"/>
          </p:cNvSpPr>
          <p:nvPr>
            <p:ph type="title"/>
          </p:nvPr>
        </p:nvSpPr>
        <p:spPr>
          <a:xfrm>
            <a:off x="415625" y="308250"/>
            <a:ext cx="11360700" cy="11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tabLst>
                <a:tab pos="1371600" algn="l"/>
                <a:tab pos="2743200" algn="l"/>
                <a:tab pos="6400800" algn="l"/>
              </a:tabLst>
            </a:pPr>
            <a:r>
              <a:rPr lang="en-US" sz="24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Task 1:</a:t>
            </a:r>
            <a:r>
              <a:rPr lang="en-US" sz="2400" dirty="0">
                <a:latin typeface="Trebuchet MS"/>
                <a:ea typeface="Trebuchet MS"/>
                <a:cs typeface="Trebuchet MS"/>
                <a:sym typeface="Trebuchet MS"/>
              </a:rPr>
              <a:t>	</a:t>
            </a:r>
            <a:r>
              <a:rPr lang="en-US" sz="24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Control Section Design</a:t>
            </a:r>
            <a:r>
              <a:rPr lang="en-US" sz="24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	</a:t>
            </a:r>
            <a:r>
              <a:rPr lang="en-US" sz="2400" i="0" u="none" strike="noStrike" cap="none" dirty="0"/>
              <a:t>Motor Driver: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tabLst>
                <a:tab pos="2743200" algn="l"/>
                <a:tab pos="6400800" algn="l"/>
              </a:tabLst>
            </a:pPr>
            <a:r>
              <a:rPr lang="en-US" b="1" dirty="0"/>
              <a:t>		Schematic</a:t>
            </a:r>
          </a:p>
        </p:txBody>
      </p:sp>
      <p:sp>
        <p:nvSpPr>
          <p:cNvPr id="313" name="Google Shape;313;p48"/>
          <p:cNvSpPr txBox="1">
            <a:spLocks noGrp="1"/>
          </p:cNvSpPr>
          <p:nvPr>
            <p:ph type="body" idx="4294967295"/>
          </p:nvPr>
        </p:nvSpPr>
        <p:spPr>
          <a:xfrm>
            <a:off x="1634074" y="4815903"/>
            <a:ext cx="9369205" cy="2042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71450" marR="0" lvl="0" indent="-1714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●"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D1 – D8 are 2A fast switching diodes to protect against back emf from motors</a:t>
            </a:r>
            <a:endParaRPr dirty="0"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</a:pPr>
            <a:endParaRPr sz="12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14" name="Google Shape;314;p4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378" r="16728"/>
          <a:stretch/>
        </p:blipFill>
        <p:spPr>
          <a:xfrm>
            <a:off x="2317964" y="1754524"/>
            <a:ext cx="7556022" cy="3348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3"/>
          <p:cNvSpPr txBox="1">
            <a:spLocks noGrp="1"/>
          </p:cNvSpPr>
          <p:nvPr>
            <p:ph type="body" idx="4294967295"/>
          </p:nvPr>
        </p:nvSpPr>
        <p:spPr>
          <a:xfrm>
            <a:off x="415624" y="1891950"/>
            <a:ext cx="11360699" cy="43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828800" lvl="0" indent="-342900" rtl="0">
              <a:lnSpc>
                <a:spcPct val="200000"/>
              </a:lnSpc>
              <a:spcBef>
                <a:spcPts val="2100"/>
              </a:spcBef>
              <a:spcAft>
                <a:spcPts val="0"/>
              </a:spcAft>
              <a:buFont typeface="Wingdings" panose="05000000000000000000" pitchFamily="2" charset="2"/>
              <a:buChar char="§"/>
              <a:tabLst>
                <a:tab pos="2743200" algn="l"/>
              </a:tabLst>
            </a:pPr>
            <a:r>
              <a:rPr lang="en-US" sz="2400" dirty="0"/>
              <a:t>	I2C and PWM for device and sensor interfacing.</a:t>
            </a:r>
            <a:endParaRPr sz="2400" dirty="0"/>
          </a:p>
          <a:p>
            <a:pPr marL="1828800" lvl="0" indent="-342900" rtl="0">
              <a:lnSpc>
                <a:spcPct val="200000"/>
              </a:lnSpc>
              <a:spcBef>
                <a:spcPts val="2100"/>
              </a:spcBef>
              <a:spcAft>
                <a:spcPts val="0"/>
              </a:spcAft>
              <a:buFont typeface="Wingdings" panose="05000000000000000000" pitchFamily="2" charset="2"/>
              <a:buChar char="§"/>
              <a:tabLst>
                <a:tab pos="2743200" algn="l"/>
              </a:tabLst>
            </a:pPr>
            <a:r>
              <a:rPr lang="en-US" sz="2400" dirty="0"/>
              <a:t>	UART for USB Programming.</a:t>
            </a:r>
            <a:endParaRPr sz="2400" dirty="0"/>
          </a:p>
        </p:txBody>
      </p:sp>
      <p:sp>
        <p:nvSpPr>
          <p:cNvPr id="10" name="Google Shape;312;p48">
            <a:extLst>
              <a:ext uri="{FF2B5EF4-FFF2-40B4-BE49-F238E27FC236}">
                <a16:creationId xmlns="" xmlns:a16="http://schemas.microsoft.com/office/drawing/2014/main" id="{86DFC6A3-1C6A-445A-BB0C-C61983D831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25" y="308250"/>
            <a:ext cx="11360700" cy="11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tabLst>
                <a:tab pos="1371600" algn="l"/>
                <a:tab pos="2743200" algn="l"/>
                <a:tab pos="6400800" algn="l"/>
              </a:tabLst>
            </a:pPr>
            <a:r>
              <a:rPr lang="en-US" sz="24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Task 1:</a:t>
            </a:r>
            <a:r>
              <a:rPr lang="en-US" sz="2400" dirty="0">
                <a:latin typeface="Trebuchet MS"/>
                <a:ea typeface="Trebuchet MS"/>
                <a:cs typeface="Trebuchet MS"/>
                <a:sym typeface="Trebuchet MS"/>
              </a:rPr>
              <a:t>	</a:t>
            </a:r>
            <a:r>
              <a:rPr lang="en-US" sz="24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Control Section Design</a:t>
            </a:r>
            <a:r>
              <a:rPr lang="en-US" sz="24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2400" dirty="0">
                <a:latin typeface="Trebuchet MS"/>
                <a:ea typeface="Trebuchet MS"/>
                <a:cs typeface="Trebuchet MS"/>
                <a:sym typeface="Trebuchet MS"/>
              </a:rPr>
              <a:t>	Microcontroller</a:t>
            </a:r>
            <a:r>
              <a:rPr lang="en-US" sz="2400" i="0" u="none" strike="noStrike" cap="none" dirty="0"/>
              <a:t>: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tabLst>
                <a:tab pos="2743200" algn="l"/>
                <a:tab pos="6400800" algn="l"/>
              </a:tabLst>
            </a:pPr>
            <a:r>
              <a:rPr lang="en-US" b="1" dirty="0"/>
              <a:t>		Requirements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>
            <a:spLocks noGrp="1"/>
          </p:cNvSpPr>
          <p:nvPr>
            <p:ph type="title"/>
          </p:nvPr>
        </p:nvSpPr>
        <p:spPr>
          <a:xfrm>
            <a:off x="423600" y="492433"/>
            <a:ext cx="9246300" cy="2105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Objective</a:t>
            </a:r>
            <a:endParaRPr/>
          </a:p>
        </p:txBody>
      </p:sp>
      <p:sp>
        <p:nvSpPr>
          <p:cNvPr id="180" name="Google Shape;180;p29"/>
          <p:cNvSpPr txBox="1">
            <a:spLocks noGrp="1"/>
          </p:cNvSpPr>
          <p:nvPr>
            <p:ph type="body" idx="1"/>
          </p:nvPr>
        </p:nvSpPr>
        <p:spPr>
          <a:xfrm>
            <a:off x="423600" y="3242767"/>
            <a:ext cx="8530500" cy="310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objective of this project is to develop a standalone system that will address power distribution, motor and servo control, and general input and output in a single unit. 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 txBox="1">
            <a:spLocks noGrp="1"/>
          </p:cNvSpPr>
          <p:nvPr>
            <p:ph type="title"/>
          </p:nvPr>
        </p:nvSpPr>
        <p:spPr>
          <a:xfrm>
            <a:off x="268650" y="300275"/>
            <a:ext cx="6589500" cy="18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  <a:tabLst>
                <a:tab pos="914400" algn="l"/>
              </a:tabLst>
            </a:pPr>
            <a:r>
              <a:rPr lang="en-US" sz="2800" dirty="0"/>
              <a:t>Task 1: Control Section Design</a:t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	Microcontroller: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3600" b="1" dirty="0"/>
              <a:t>ATmega328PB</a:t>
            </a:r>
            <a:endParaRPr sz="3600" b="1" i="0" strike="noStrike" cap="none" dirty="0">
              <a:solidFill>
                <a:schemeClr val="accent1"/>
              </a:solidFill>
            </a:endParaRPr>
          </a:p>
        </p:txBody>
      </p:sp>
      <p:sp>
        <p:nvSpPr>
          <p:cNvPr id="321" name="Google Shape;321;p49"/>
          <p:cNvSpPr txBox="1">
            <a:spLocks noGrp="1"/>
          </p:cNvSpPr>
          <p:nvPr>
            <p:ph type="body" idx="4294967295"/>
          </p:nvPr>
        </p:nvSpPr>
        <p:spPr>
          <a:xfrm>
            <a:off x="268650" y="2418475"/>
            <a:ext cx="5427976" cy="413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lvl="1" indent="-285750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  <a:buSzPts val="1280"/>
              <a:buFont typeface="Arial" panose="020B0604020202020204" pitchFamily="34" charset="0"/>
              <a:buChar char="•"/>
              <a:tabLst>
                <a:tab pos="2743200" algn="l"/>
              </a:tabLst>
            </a:pPr>
            <a:r>
              <a:rPr lang="en-US" sz="1600" dirty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Operating Voltage:	1.8 to 5.5V</a:t>
            </a:r>
            <a:endParaRPr lang="en-US" sz="1600" dirty="0">
              <a:solidFill>
                <a:schemeClr val="bg1"/>
              </a:solidFill>
            </a:endParaRP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  <a:buClr>
                <a:schemeClr val="bg1"/>
              </a:buClr>
              <a:buSzPts val="1280"/>
              <a:buFont typeface="Arial" panose="020B0604020202020204" pitchFamily="34" charset="0"/>
              <a:buChar char="•"/>
              <a:tabLst>
                <a:tab pos="2743200" algn="l"/>
              </a:tabLst>
            </a:pPr>
            <a:r>
              <a:rPr lang="en-US" sz="1600" dirty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Memory:	32</a:t>
            </a:r>
            <a:r>
              <a:rPr lang="en-US" sz="1600" dirty="0">
                <a:solidFill>
                  <a:schemeClr val="bg1"/>
                </a:solidFill>
              </a:rPr>
              <a:t>KB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  <a:buClr>
                <a:schemeClr val="bg1"/>
              </a:buClr>
              <a:buSzPts val="1280"/>
              <a:buFont typeface="Arial" panose="020B0604020202020204" pitchFamily="34" charset="0"/>
              <a:buChar char="•"/>
              <a:tabLst>
                <a:tab pos="2743200" algn="l"/>
              </a:tabLst>
            </a:pPr>
            <a:r>
              <a:rPr lang="en-US" sz="1600" dirty="0">
                <a:solidFill>
                  <a:schemeClr val="bg1"/>
                </a:solidFill>
              </a:rPr>
              <a:t> Programmable Flash:	1KB EEPROM 2KB SRAM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Clr>
                <a:schemeClr val="bg1"/>
              </a:buClr>
              <a:buSzPts val="1280"/>
              <a:buFont typeface="Arial" panose="020B0604020202020204" pitchFamily="34" charset="0"/>
              <a:buChar char="•"/>
              <a:tabLst>
                <a:tab pos="2743200" algn="l"/>
                <a:tab pos="2976563" algn="l"/>
              </a:tabLst>
            </a:pPr>
            <a:r>
              <a:rPr lang="en-US" sz="1600" dirty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CPU speed:	20 MIPS @ 20MH</a:t>
            </a:r>
            <a:r>
              <a:rPr lang="en-US" sz="1600" dirty="0">
                <a:solidFill>
                  <a:schemeClr val="bg1"/>
                </a:solidFill>
              </a:rPr>
              <a:t>z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  <a:buClr>
                <a:schemeClr val="bg1"/>
              </a:buClr>
              <a:buSzPts val="1280"/>
              <a:buFont typeface="Arial" panose="020B0604020202020204" pitchFamily="34" charset="0"/>
              <a:buChar char="•"/>
              <a:tabLst>
                <a:tab pos="2743200" algn="l"/>
              </a:tabLst>
            </a:pPr>
            <a:r>
              <a:rPr lang="en-US" sz="1600" dirty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PWM Peripherals:	</a:t>
            </a:r>
            <a:r>
              <a:rPr lang="en-US" sz="1600" dirty="0">
                <a:solidFill>
                  <a:schemeClr val="bg1"/>
                </a:solidFill>
              </a:rPr>
              <a:t>10</a:t>
            </a:r>
            <a:r>
              <a:rPr lang="en-US" sz="1600" dirty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 channels</a:t>
            </a:r>
            <a:endParaRPr lang="en-US" sz="1600" dirty="0">
              <a:solidFill>
                <a:schemeClr val="bg1"/>
              </a:solidFill>
            </a:endParaRP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  <a:buClr>
                <a:schemeClr val="bg1"/>
              </a:buClr>
              <a:buSzPts val="1280"/>
              <a:buFont typeface="Arial" panose="020B0604020202020204" pitchFamily="34" charset="0"/>
              <a:buChar char="•"/>
              <a:tabLst>
                <a:tab pos="2286000" algn="l"/>
                <a:tab pos="2976563" algn="l"/>
              </a:tabLst>
            </a:pPr>
            <a:r>
              <a:rPr lang="en-US" sz="1600" dirty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Communication Peripherals: 	</a:t>
            </a:r>
            <a:r>
              <a:rPr lang="en-US" sz="1600" dirty="0">
                <a:solidFill>
                  <a:schemeClr val="bg1"/>
                </a:solidFill>
              </a:rPr>
              <a:t>2</a:t>
            </a:r>
            <a:r>
              <a:rPr lang="en-US" sz="1600" dirty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-UART, 2-SPI, </a:t>
            </a:r>
            <a:r>
              <a:rPr lang="en-US" sz="1600" dirty="0">
                <a:solidFill>
                  <a:schemeClr val="bg1"/>
                </a:solidFill>
              </a:rPr>
              <a:t>2</a:t>
            </a:r>
            <a:r>
              <a:rPr lang="en-US" sz="1600" dirty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-I2C</a:t>
            </a:r>
          </a:p>
          <a:p>
            <a:pPr marL="285750" lvl="1" indent="-285750">
              <a:spcBef>
                <a:spcPts val="0"/>
              </a:spcBef>
              <a:buClr>
                <a:srgbClr val="F3F3F3"/>
              </a:buClr>
              <a:buSzPts val="1280"/>
              <a:buFont typeface="Wingdings" panose="05000000000000000000" pitchFamily="2" charset="2"/>
              <a:buChar char="§"/>
              <a:tabLst>
                <a:tab pos="2743200" algn="l"/>
              </a:tabLst>
            </a:pPr>
            <a:endParaRPr dirty="0">
              <a:solidFill>
                <a:srgbClr val="F3F3F3"/>
              </a:solidFill>
            </a:endParaRPr>
          </a:p>
        </p:txBody>
      </p:sp>
      <p:pic>
        <p:nvPicPr>
          <p:cNvPr id="8" name="Google Shape;360;p54">
            <a:extLst>
              <a:ext uri="{FF2B5EF4-FFF2-40B4-BE49-F238E27FC236}">
                <a16:creationId xmlns="" xmlns:a16="http://schemas.microsoft.com/office/drawing/2014/main" id="{C6110A5B-5AAF-43FD-90C7-5675BC36B77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1074" y="1209275"/>
            <a:ext cx="4813600" cy="481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4004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8"/>
          <p:cNvSpPr txBox="1">
            <a:spLocks noGrp="1"/>
          </p:cNvSpPr>
          <p:nvPr>
            <p:ph type="title"/>
          </p:nvPr>
        </p:nvSpPr>
        <p:spPr>
          <a:xfrm>
            <a:off x="415625" y="308250"/>
            <a:ext cx="11360700" cy="11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tabLst>
                <a:tab pos="1371600" algn="l"/>
                <a:tab pos="2743200" algn="l"/>
                <a:tab pos="6400800" algn="l"/>
              </a:tabLst>
            </a:pPr>
            <a:r>
              <a:rPr lang="en-US" sz="24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Task 1:</a:t>
            </a:r>
            <a:r>
              <a:rPr lang="en-US" sz="2400" dirty="0">
                <a:latin typeface="Trebuchet MS"/>
                <a:ea typeface="Trebuchet MS"/>
                <a:cs typeface="Trebuchet MS"/>
                <a:sym typeface="Trebuchet MS"/>
              </a:rPr>
              <a:t>	</a:t>
            </a:r>
            <a:r>
              <a:rPr lang="en-US" sz="24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Control Section Design</a:t>
            </a:r>
            <a:r>
              <a:rPr lang="en-US" sz="24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	</a:t>
            </a:r>
            <a:r>
              <a:rPr lang="en-US" sz="2400" i="0" u="none" strike="noStrike" cap="none" dirty="0"/>
              <a:t>Motor Driver: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tabLst>
                <a:tab pos="2743200" algn="l"/>
                <a:tab pos="6400800" algn="l"/>
              </a:tabLst>
            </a:pPr>
            <a:r>
              <a:rPr lang="en-US" b="1" dirty="0"/>
              <a:t>		Schematic</a:t>
            </a:r>
          </a:p>
        </p:txBody>
      </p:sp>
      <p:sp>
        <p:nvSpPr>
          <p:cNvPr id="313" name="Google Shape;313;p48"/>
          <p:cNvSpPr txBox="1">
            <a:spLocks noGrp="1"/>
          </p:cNvSpPr>
          <p:nvPr>
            <p:ph type="body" idx="4294967295"/>
          </p:nvPr>
        </p:nvSpPr>
        <p:spPr>
          <a:xfrm>
            <a:off x="1634074" y="4815903"/>
            <a:ext cx="9369205" cy="2042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endParaRPr dirty="0"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</a:pPr>
            <a:endParaRPr sz="12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26BC246-8FA0-4429-A122-AC3AAA0D6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494" y="2042097"/>
            <a:ext cx="6810338" cy="423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73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2"/>
          <p:cNvSpPr txBox="1">
            <a:spLocks noGrp="1"/>
          </p:cNvSpPr>
          <p:nvPr>
            <p:ph type="title"/>
          </p:nvPr>
        </p:nvSpPr>
        <p:spPr>
          <a:xfrm>
            <a:off x="415625" y="393100"/>
            <a:ext cx="11360700" cy="11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  <a:tabLst>
                <a:tab pos="1371600" algn="l"/>
                <a:tab pos="7315200" algn="l"/>
              </a:tabLst>
            </a:pPr>
            <a:r>
              <a:rPr lang="en-US" sz="2400" dirty="0"/>
              <a:t>Task 2	</a:t>
            </a:r>
            <a:r>
              <a:rPr lang="en-US" sz="2800" dirty="0"/>
              <a:t>Power Section Design	5V Supply</a:t>
            </a:r>
            <a:endParaRPr sz="2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endParaRPr sz="2400" dirty="0"/>
          </a:p>
        </p:txBody>
      </p:sp>
      <p:sp>
        <p:nvSpPr>
          <p:cNvPr id="268" name="Google Shape;268;p42"/>
          <p:cNvSpPr txBox="1">
            <a:spLocks noGrp="1"/>
          </p:cNvSpPr>
          <p:nvPr>
            <p:ph type="body" idx="4294967295"/>
          </p:nvPr>
        </p:nvSpPr>
        <p:spPr>
          <a:xfrm>
            <a:off x="6959632" y="2553394"/>
            <a:ext cx="4653247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lnSpc>
                <a:spcPct val="90000"/>
              </a:lnSpc>
              <a:buClr>
                <a:schemeClr val="accent1"/>
              </a:buClr>
              <a:buSzPts val="1632"/>
              <a:buNone/>
            </a:pPr>
            <a:r>
              <a:rPr lang="en-US" sz="204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LM</a:t>
            </a:r>
            <a:r>
              <a:rPr lang="en-US" sz="204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340MP</a:t>
            </a:r>
            <a:r>
              <a:rPr lang="en-US" sz="204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Linear Regulator</a:t>
            </a:r>
            <a:endParaRPr sz="204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9" name="Google Shape;269;p42"/>
          <p:cNvSpPr txBox="1">
            <a:spLocks noGrp="1"/>
          </p:cNvSpPr>
          <p:nvPr>
            <p:ph type="body" idx="4294967295"/>
          </p:nvPr>
        </p:nvSpPr>
        <p:spPr>
          <a:xfrm>
            <a:off x="7008607" y="3045327"/>
            <a:ext cx="4185600" cy="3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51459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●"/>
              <a:tabLst>
                <a:tab pos="2743200" algn="l"/>
              </a:tabLst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Operating Voltage	</a:t>
            </a:r>
            <a:r>
              <a:rPr lang="en-US" sz="180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7.5V - 35V</a:t>
            </a:r>
            <a:endParaRPr dirty="0"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●"/>
              <a:tabLst>
                <a:tab pos="2743200" algn="l"/>
              </a:tabLst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Output voltage	</a:t>
            </a:r>
            <a:r>
              <a:rPr lang="en-US" sz="180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5V</a:t>
            </a:r>
            <a:endParaRPr dirty="0"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●"/>
              <a:tabLst>
                <a:tab pos="2743200" algn="l"/>
              </a:tabLst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Output Current 	1A</a:t>
            </a:r>
            <a:endParaRPr dirty="0"/>
          </a:p>
          <a:p>
            <a: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70" name="Google Shape;270;p42" descr="Image result for lm340mp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925" y="4568363"/>
            <a:ext cx="2057400" cy="17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2" descr="Image result for lm340mp datashee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6825" y="2316587"/>
            <a:ext cx="3795300" cy="222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 txBox="1">
            <a:spLocks noGrp="1"/>
          </p:cNvSpPr>
          <p:nvPr>
            <p:ph type="title"/>
          </p:nvPr>
        </p:nvSpPr>
        <p:spPr>
          <a:xfrm>
            <a:off x="268650" y="300275"/>
            <a:ext cx="6589500" cy="18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  <a:tabLst>
                <a:tab pos="914400" algn="l"/>
              </a:tabLst>
            </a:pPr>
            <a:r>
              <a:rPr lang="en-US" sz="2800" dirty="0"/>
              <a:t>Task 2: Power Section Design</a:t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	</a:t>
            </a:r>
            <a:endParaRPr sz="3600" b="1" i="0" strike="noStrike" cap="none" dirty="0">
              <a:solidFill>
                <a:schemeClr val="accent1"/>
              </a:solidFill>
            </a:endParaRPr>
          </a:p>
        </p:txBody>
      </p:sp>
      <p:sp>
        <p:nvSpPr>
          <p:cNvPr id="321" name="Google Shape;321;p49"/>
          <p:cNvSpPr txBox="1">
            <a:spLocks noGrp="1"/>
          </p:cNvSpPr>
          <p:nvPr>
            <p:ph type="body" idx="4294967295"/>
          </p:nvPr>
        </p:nvSpPr>
        <p:spPr>
          <a:xfrm>
            <a:off x="268650" y="2418475"/>
            <a:ext cx="5593670" cy="413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lvl="0" indent="-285750">
              <a:lnSpc>
                <a:spcPct val="3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Two Separately controllable voltage regulators</a:t>
            </a:r>
          </a:p>
          <a:p>
            <a:pPr marL="285750" lvl="0" indent="-285750">
              <a:lnSpc>
                <a:spcPct val="300000"/>
              </a:lnSpc>
              <a:spcBef>
                <a:spcPts val="2100"/>
              </a:spcBef>
              <a:spcAft>
                <a:spcPts val="21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Controlled by a single I2C dual channel digital potentiometer</a:t>
            </a:r>
          </a:p>
          <a:p>
            <a:pPr marL="285750" lvl="1" indent="-285750">
              <a:spcBef>
                <a:spcPts val="0"/>
              </a:spcBef>
              <a:buClr>
                <a:srgbClr val="F3F3F3"/>
              </a:buClr>
              <a:buSzPts val="1280"/>
              <a:buFont typeface="Wingdings" panose="05000000000000000000" pitchFamily="2" charset="2"/>
              <a:buChar char="§"/>
              <a:tabLst>
                <a:tab pos="2743200" algn="l"/>
              </a:tabLst>
            </a:pPr>
            <a:endParaRPr dirty="0">
              <a:solidFill>
                <a:srgbClr val="F3F3F3"/>
              </a:solidFill>
            </a:endParaRPr>
          </a:p>
        </p:txBody>
      </p:sp>
      <p:pic>
        <p:nvPicPr>
          <p:cNvPr id="5" name="Google Shape;278;p43">
            <a:extLst>
              <a:ext uri="{FF2B5EF4-FFF2-40B4-BE49-F238E27FC236}">
                <a16:creationId xmlns="" xmlns:a16="http://schemas.microsoft.com/office/drawing/2014/main" id="{DDDDC73F-860D-42A4-B9DD-BBE44E2C48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1076" t="23182" r="37616" b="51334"/>
          <a:stretch/>
        </p:blipFill>
        <p:spPr>
          <a:xfrm>
            <a:off x="6096000" y="1788160"/>
            <a:ext cx="5939108" cy="381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3795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4"/>
          <p:cNvPicPr preferRelativeResize="0"/>
          <p:nvPr/>
        </p:nvPicPr>
        <p:blipFill rotWithShape="1">
          <a:blip r:embed="rId3">
            <a:alphaModFix/>
          </a:blip>
          <a:srcRect l="3554" r="8238"/>
          <a:stretch/>
        </p:blipFill>
        <p:spPr>
          <a:xfrm>
            <a:off x="638038" y="2754600"/>
            <a:ext cx="4536275" cy="2937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4"/>
          <p:cNvSpPr txBox="1">
            <a:spLocks noGrp="1"/>
          </p:cNvSpPr>
          <p:nvPr>
            <p:ph type="title"/>
          </p:nvPr>
        </p:nvSpPr>
        <p:spPr>
          <a:xfrm>
            <a:off x="415650" y="263525"/>
            <a:ext cx="11360700" cy="124050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tabLst>
                <a:tab pos="1371600" algn="l"/>
                <a:tab pos="6858000" algn="l"/>
              </a:tabLst>
            </a:pPr>
            <a:r>
              <a:rPr lang="en-US" sz="2400" b="0" i="0" u="none" strike="noStrike" cap="none" dirty="0">
                <a:solidFill>
                  <a:schemeClr val="bg1"/>
                </a:solidFill>
              </a:rPr>
              <a:t>Task </a:t>
            </a:r>
            <a:r>
              <a:rPr lang="en-US" sz="2400" dirty="0">
                <a:solidFill>
                  <a:schemeClr val="bg1"/>
                </a:solidFill>
              </a:rPr>
              <a:t>2	Power Section Design 	Variable Supply</a:t>
            </a:r>
            <a:endParaRPr sz="2400" dirty="0">
              <a:solidFill>
                <a:schemeClr val="bg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tabLst>
                <a:tab pos="6858000" algn="l"/>
              </a:tabLst>
            </a:pPr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3600" b="1" dirty="0">
                <a:solidFill>
                  <a:schemeClr val="bg1"/>
                </a:solidFill>
              </a:rPr>
              <a:t>Schematic</a:t>
            </a:r>
            <a:endParaRPr sz="3600" b="1" dirty="0">
              <a:solidFill>
                <a:schemeClr val="bg1"/>
              </a:solidFill>
            </a:endParaRPr>
          </a:p>
        </p:txBody>
      </p:sp>
      <p:sp>
        <p:nvSpPr>
          <p:cNvPr id="285" name="Google Shape;285;p44"/>
          <p:cNvSpPr txBox="1">
            <a:spLocks noGrp="1"/>
          </p:cNvSpPr>
          <p:nvPr>
            <p:ph type="body" idx="4294967295"/>
          </p:nvPr>
        </p:nvSpPr>
        <p:spPr>
          <a:xfrm>
            <a:off x="6699250" y="1393825"/>
            <a:ext cx="5492750" cy="520065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C9 improves transient response.</a:t>
            </a:r>
            <a:endParaRPr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C8 improves ripple rejection.</a:t>
            </a:r>
            <a:b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D9 &amp; D10 provide discharge path around regulator.</a:t>
            </a:r>
            <a:endParaRPr sz="1800" b="0" i="0" u="none" strike="noStrike" cap="none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>
            <a:spLocks noGrp="1"/>
          </p:cNvSpPr>
          <p:nvPr>
            <p:ph type="body" idx="4294967295"/>
          </p:nvPr>
        </p:nvSpPr>
        <p:spPr>
          <a:xfrm>
            <a:off x="6959632" y="2553394"/>
            <a:ext cx="4429727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32"/>
              <a:buFont typeface="Noto Sans Symbols"/>
              <a:buNone/>
            </a:pPr>
            <a:r>
              <a:rPr lang="en-US" sz="204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LM338 Adjustable Linear Regulator</a:t>
            </a:r>
            <a:endParaRPr sz="204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2" name="Google Shape;292;p45"/>
          <p:cNvSpPr txBox="1">
            <a:spLocks noGrp="1"/>
          </p:cNvSpPr>
          <p:nvPr>
            <p:ph type="body" idx="4294967295"/>
          </p:nvPr>
        </p:nvSpPr>
        <p:spPr>
          <a:xfrm>
            <a:off x="7008607" y="3045327"/>
            <a:ext cx="4185600" cy="3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51459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●"/>
              <a:tabLst>
                <a:tab pos="2743200" algn="l"/>
              </a:tabLst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Operating Voltage:	4.2V - 40V</a:t>
            </a:r>
            <a:endParaRPr dirty="0"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●"/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Output voltage	1.24V – 32V</a:t>
            </a:r>
            <a:endParaRPr dirty="0"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●"/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Output Current	5A</a:t>
            </a:r>
            <a:endParaRPr dirty="0"/>
          </a:p>
          <a:p>
            <a: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93" name="Google Shape;293;p45" descr="Image result for lm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8165" y="2472135"/>
            <a:ext cx="3213450" cy="321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84;p44">
            <a:extLst>
              <a:ext uri="{FF2B5EF4-FFF2-40B4-BE49-F238E27FC236}">
                <a16:creationId xmlns="" xmlns:a16="http://schemas.microsoft.com/office/drawing/2014/main" id="{559FFE81-9B60-4EF2-96E8-E0125FF4B695}"/>
              </a:ext>
            </a:extLst>
          </p:cNvPr>
          <p:cNvSpPr txBox="1">
            <a:spLocks/>
          </p:cNvSpPr>
          <p:nvPr/>
        </p:nvSpPr>
        <p:spPr>
          <a:xfrm>
            <a:off x="415650" y="297674"/>
            <a:ext cx="11360700" cy="1240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>
              <a:tabLst>
                <a:tab pos="1371600" algn="l"/>
                <a:tab pos="6858000" algn="l"/>
              </a:tabLst>
            </a:pPr>
            <a:r>
              <a:rPr lang="en-US" sz="2400" dirty="0">
                <a:solidFill>
                  <a:schemeClr val="bg1"/>
                </a:solidFill>
              </a:rPr>
              <a:t>Task 2	Power Section Design 	Variable Supply</a:t>
            </a:r>
          </a:p>
          <a:p>
            <a:pPr>
              <a:tabLst>
                <a:tab pos="6858000" algn="l"/>
              </a:tabLst>
            </a:pPr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3600" b="1" dirty="0">
                <a:solidFill>
                  <a:schemeClr val="bg1"/>
                </a:solidFill>
              </a:rPr>
              <a:t>Schematic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>
            <a:spLocks noGrp="1"/>
          </p:cNvSpPr>
          <p:nvPr>
            <p:ph type="title"/>
          </p:nvPr>
        </p:nvSpPr>
        <p:spPr>
          <a:xfrm>
            <a:off x="50050" y="180450"/>
            <a:ext cx="4802400" cy="16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2 </a:t>
            </a:r>
            <a:r>
              <a:rPr lang="en-US" sz="2400" dirty="0"/>
              <a:t>Power Section Design: Digital Pot</a:t>
            </a:r>
            <a:endParaRPr sz="2400" b="1" dirty="0"/>
          </a:p>
        </p:txBody>
      </p:sp>
      <p:sp>
        <p:nvSpPr>
          <p:cNvPr id="299" name="Google Shape;299;p46"/>
          <p:cNvSpPr txBox="1">
            <a:spLocks noGrp="1"/>
          </p:cNvSpPr>
          <p:nvPr>
            <p:ph type="body" idx="1"/>
          </p:nvPr>
        </p:nvSpPr>
        <p:spPr>
          <a:xfrm>
            <a:off x="50050" y="2234825"/>
            <a:ext cx="5131550" cy="46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rPr lang="en-US" sz="36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AD5248BRMZ10</a:t>
            </a:r>
            <a:endParaRPr sz="360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rebuchet MS"/>
              <a:buChar char="●"/>
            </a:pPr>
            <a:r>
              <a:rPr lang="en-US" sz="20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I2C compatible</a:t>
            </a:r>
            <a:endParaRPr sz="200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rebuchet MS"/>
              <a:buChar char="●"/>
            </a:pPr>
            <a:r>
              <a:rPr lang="en-US" sz="20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2-Channel, 256 position potentiometer</a:t>
            </a:r>
            <a:endParaRPr sz="200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rebuchet MS"/>
              <a:buChar char="●"/>
            </a:pPr>
            <a:r>
              <a:rPr lang="en-US" sz="20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10kΩ end to end resistance</a:t>
            </a:r>
            <a:endParaRPr sz="200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rebuchet MS"/>
              <a:buChar char="●"/>
            </a:pPr>
            <a:r>
              <a:rPr lang="en-US" sz="20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Single supply 2.7v to 5.5v</a:t>
            </a:r>
            <a:endParaRPr sz="200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endParaRPr sz="240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endParaRPr sz="240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endParaRPr sz="240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00" name="Google Shape;30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6025" y="610425"/>
            <a:ext cx="4069325" cy="395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6" descr="Image result for ad52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8175" y="4560875"/>
            <a:ext cx="1847850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7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3	</a:t>
            </a:r>
            <a:r>
              <a:rPr lang="en-US" sz="2400" dirty="0"/>
              <a:t>Programming/ Debugging Design</a:t>
            </a:r>
            <a:r>
              <a:rPr lang="en-US" sz="2800" dirty="0"/>
              <a:t>:</a:t>
            </a:r>
            <a:br>
              <a:rPr lang="en-US" sz="2800" dirty="0"/>
            </a:br>
            <a:r>
              <a:rPr lang="en-US" sz="2800" dirty="0"/>
              <a:t>AVR-ISP connector</a:t>
            </a:r>
            <a:endParaRPr sz="2800" b="1" i="0" strike="noStrike" cap="none" dirty="0">
              <a:solidFill>
                <a:schemeClr val="accent1"/>
              </a:solidFill>
            </a:endParaRPr>
          </a:p>
        </p:txBody>
      </p:sp>
      <p:sp>
        <p:nvSpPr>
          <p:cNvPr id="381" name="Google Shape;381;p57"/>
          <p:cNvSpPr txBox="1">
            <a:spLocks noGrp="1"/>
          </p:cNvSpPr>
          <p:nvPr>
            <p:ph type="body" idx="4294967295"/>
          </p:nvPr>
        </p:nvSpPr>
        <p:spPr>
          <a:xfrm>
            <a:off x="5398950" y="2452875"/>
            <a:ext cx="6389100" cy="3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lang="en-US" sz="16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AVR Devices are initially programmed through a 6 or 10 pin header connected to pins on the microcontroller</a:t>
            </a:r>
            <a:endParaRPr sz="16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742950" marR="0" lvl="1" indent="-306069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Trebuchet MS"/>
              <a:buChar char="▶"/>
            </a:pPr>
            <a:r>
              <a:rPr lang="en-US" sz="16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This device will use a 6 pin header</a:t>
            </a:r>
            <a:endParaRPr sz="16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lang="en-US" sz="16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Needed to install </a:t>
            </a:r>
            <a:r>
              <a:rPr lang="en-US"/>
              <a:t>bootloader that runs programs and allows for serial programming </a:t>
            </a:r>
            <a:r>
              <a:rPr lang="en-US" sz="16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through usb e.g. Arduino</a:t>
            </a:r>
            <a:endParaRPr sz="16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742950" marR="0" lvl="1" indent="-306069" algn="l" rtl="0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Trebuchet MS"/>
              <a:buChar char="▶"/>
            </a:pPr>
            <a:r>
              <a:rPr lang="en-US" sz="16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Single wire debugging is done through reset pin of isp header</a:t>
            </a:r>
            <a:endParaRPr sz="16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82" name="Google Shape;382;p57" descr="Image result for avr-isp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5650" y="3348425"/>
            <a:ext cx="1666875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7" descr="Image result for avr-isp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325" y="3053475"/>
            <a:ext cx="3174325" cy="210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0"/>
          <p:cNvSpPr txBox="1">
            <a:spLocks noGrp="1"/>
          </p:cNvSpPr>
          <p:nvPr>
            <p:ph type="title"/>
          </p:nvPr>
        </p:nvSpPr>
        <p:spPr>
          <a:xfrm>
            <a:off x="406400" y="637125"/>
            <a:ext cx="8902800" cy="2924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Task 4 : System Verification</a:t>
            </a: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3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4		 </a:t>
            </a:r>
            <a:r>
              <a:rPr lang="en-US" sz="2400" dirty="0"/>
              <a:t>Design Verification </a:t>
            </a:r>
            <a:endParaRPr sz="2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the ATmega328PB </a:t>
            </a:r>
            <a:r>
              <a:rPr lang="en-US" sz="2800" dirty="0" err="1"/>
              <a:t>Xplained</a:t>
            </a:r>
            <a:r>
              <a:rPr lang="en-US" sz="2800" dirty="0"/>
              <a:t> development board</a:t>
            </a:r>
            <a:endParaRPr sz="2800" b="1" i="0" strike="noStrike" cap="none" dirty="0">
              <a:solidFill>
                <a:schemeClr val="accent1"/>
              </a:solidFill>
            </a:endParaRPr>
          </a:p>
        </p:txBody>
      </p:sp>
      <p:sp>
        <p:nvSpPr>
          <p:cNvPr id="423" name="Google Shape;423;p63"/>
          <p:cNvSpPr txBox="1">
            <a:spLocks noGrp="1"/>
          </p:cNvSpPr>
          <p:nvPr>
            <p:ph type="body" idx="4294967295"/>
          </p:nvPr>
        </p:nvSpPr>
        <p:spPr>
          <a:xfrm>
            <a:off x="5398950" y="2452875"/>
            <a:ext cx="6389100" cy="3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45700" rIns="91425" bIns="45700" anchor="ctr" anchorCtr="0">
            <a:noAutofit/>
          </a:bodyPr>
          <a:lstStyle/>
          <a:p>
            <a:pPr marL="5715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Inexpensive:	$9.00 on Amazon</a:t>
            </a:r>
            <a:endParaRPr sz="16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marR="0" lvl="0" indent="-131445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DebugWire:	Debugging through ISP port using serial communication on RESET pin</a:t>
            </a:r>
            <a:endParaRPr sz="16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marR="0" lvl="0" indent="-131445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Arduino Compatible:	Arduino header connectors can be added to board for debugging using arduino.                                      </a:t>
            </a:r>
            <a:endParaRPr sz="16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24" name="Google Shape;42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950" y="1922480"/>
            <a:ext cx="4813600" cy="481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title"/>
          </p:nvPr>
        </p:nvSpPr>
        <p:spPr>
          <a:xfrm>
            <a:off x="403700" y="1223801"/>
            <a:ext cx="4941900" cy="90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Requirements</a:t>
            </a:r>
            <a:endParaRPr/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4294967295"/>
          </p:nvPr>
        </p:nvSpPr>
        <p:spPr>
          <a:xfrm>
            <a:off x="406400" y="4697550"/>
            <a:ext cx="4939200" cy="123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>
                <a:solidFill>
                  <a:schemeClr val="lt1"/>
                </a:solidFill>
              </a:rPr>
              <a:t>Hardware and Firmware requirements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7" name="Google Shape;187;p30"/>
          <p:cNvSpPr txBox="1">
            <a:spLocks noGrp="1"/>
          </p:cNvSpPr>
          <p:nvPr>
            <p:ph type="body" idx="1"/>
          </p:nvPr>
        </p:nvSpPr>
        <p:spPr>
          <a:xfrm>
            <a:off x="6160767" y="871100"/>
            <a:ext cx="5615700" cy="498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Three sets of requirements:</a:t>
            </a:r>
            <a:endParaRPr sz="1800"/>
          </a:p>
          <a:p>
            <a:pPr marL="457200" lvl="0" indent="-342900" algn="l" rtl="0">
              <a:lnSpc>
                <a:spcPct val="2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Output  Requirements</a:t>
            </a:r>
            <a:endParaRPr sz="180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 Power and Control Requirements</a:t>
            </a:r>
            <a:endParaRPr sz="180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Firmware Requirements</a:t>
            </a:r>
            <a:endParaRPr sz="1800"/>
          </a:p>
          <a:p>
            <a:pPr marL="0" lvl="0" indent="0" algn="l" rtl="0">
              <a:lnSpc>
                <a:spcPct val="200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20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 sz="1800"/>
              <a:t>System should be  small and inexpensive.</a:t>
            </a:r>
            <a:endParaRPr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1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4		 </a:t>
            </a:r>
            <a:r>
              <a:rPr lang="en-US" sz="2400" dirty="0"/>
              <a:t>Design Verification</a:t>
            </a:r>
            <a:br>
              <a:rPr lang="en-US" sz="2400" dirty="0"/>
            </a:br>
            <a:r>
              <a:rPr lang="en-US" sz="2400" dirty="0"/>
              <a:t>			L298N Motor Driver Board Modifications</a:t>
            </a:r>
            <a:endParaRPr sz="24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endParaRPr sz="2800" b="1" i="0" strike="noStrike" cap="none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67A7512-F577-47B7-ADE6-234D1348A4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15" r="11704"/>
          <a:stretch/>
        </p:blipFill>
        <p:spPr>
          <a:xfrm rot="5400000">
            <a:off x="7891390" y="1960315"/>
            <a:ext cx="3210557" cy="29373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A9F44078-7EAD-4655-88CC-608A2E9DB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19" y="1780086"/>
            <a:ext cx="3594418" cy="35944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C3E3B2D-B816-4AA6-B30A-2DDB3C48510E}"/>
              </a:ext>
            </a:extLst>
          </p:cNvPr>
          <p:cNvSpPr txBox="1"/>
          <p:nvPr/>
        </p:nvSpPr>
        <p:spPr>
          <a:xfrm>
            <a:off x="1333309" y="5714728"/>
            <a:ext cx="9525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Replaced Power, Input, and Enable connectors with breadboard compatible header pins</a:t>
            </a:r>
          </a:p>
          <a:p>
            <a:r>
              <a:rPr lang="en-US" dirty="0"/>
              <a:t>Cut Sense Pins from board to connect 0.5 </a:t>
            </a:r>
            <a:r>
              <a:rPr lang="en-US" dirty="0">
                <a:sym typeface="Symbol" panose="05050102010706020507" pitchFamily="18" charset="2"/>
              </a:rPr>
              <a:t> current sense resistors.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32436327-0DFF-46B6-A598-F156D16845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52" t="15557" r="47588" b="14250"/>
          <a:stretch/>
        </p:blipFill>
        <p:spPr>
          <a:xfrm rot="5400000">
            <a:off x="4429761" y="2006601"/>
            <a:ext cx="3210558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74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1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4		Design Verification</a:t>
            </a:r>
            <a:br>
              <a:rPr lang="en-US" sz="2800" dirty="0"/>
            </a:br>
            <a:r>
              <a:rPr lang="en-US" sz="2800" dirty="0"/>
              <a:t>			Digital Potentiometer Breakout Assembly</a:t>
            </a:r>
            <a:endParaRPr sz="2800" b="1" i="0" strike="noStrike" cap="none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E2DC573-0F2B-4F72-AE18-31E3CC2337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44" t="21029" r="19111" b="23136"/>
          <a:stretch/>
        </p:blipFill>
        <p:spPr>
          <a:xfrm rot="5400000">
            <a:off x="-109362" y="2870441"/>
            <a:ext cx="4419600" cy="2153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511EB532-69DD-4BFB-A281-5EE1F8564B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816" t="21819" r="9739" b="19448"/>
          <a:stretch/>
        </p:blipFill>
        <p:spPr>
          <a:xfrm rot="5400000">
            <a:off x="2377441" y="2814560"/>
            <a:ext cx="4419600" cy="22656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EF58531E-960D-49C5-AE43-AFDBCB975A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84" t="14223" r="9978" b="10231"/>
          <a:stretch/>
        </p:blipFill>
        <p:spPr>
          <a:xfrm rot="5400000">
            <a:off x="4958078" y="2843132"/>
            <a:ext cx="4419601" cy="2208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067BBCB-1543-4BAB-8205-8D38E925A2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816" t="22826" r="9739" b="22919"/>
          <a:stretch/>
        </p:blipFill>
        <p:spPr>
          <a:xfrm rot="5400000">
            <a:off x="7442971" y="2900919"/>
            <a:ext cx="4419601" cy="209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417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1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4		Design Verification</a:t>
            </a:r>
            <a:br>
              <a:rPr lang="en-US" sz="2800" dirty="0"/>
            </a:br>
            <a:r>
              <a:rPr lang="en-US" sz="2800" dirty="0"/>
              <a:t>			Completed Test Assembly</a:t>
            </a:r>
            <a:endParaRPr sz="2800" b="1" i="0" strike="noStrike" cap="none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7DF5092-AD10-40B8-877F-EC958FD2FF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60" r="13833"/>
          <a:stretch/>
        </p:blipFill>
        <p:spPr>
          <a:xfrm>
            <a:off x="1452880" y="1706880"/>
            <a:ext cx="8757920" cy="461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40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8"/>
          <p:cNvSpPr txBox="1">
            <a:spLocks noGrp="1"/>
          </p:cNvSpPr>
          <p:nvPr>
            <p:ph type="title"/>
          </p:nvPr>
        </p:nvSpPr>
        <p:spPr>
          <a:xfrm>
            <a:off x="0" y="300275"/>
            <a:ext cx="6672600" cy="18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</a:t>
            </a:r>
            <a:r>
              <a:rPr lang="en-US" sz="2800" dirty="0"/>
              <a:t>4</a:t>
            </a:r>
            <a:r>
              <a:rPr lang="en-US" sz="2800" dirty="0"/>
              <a:t>	   </a:t>
            </a:r>
            <a:endParaRPr sz="2800"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Programming/Debugging:</a:t>
            </a:r>
            <a:endParaRPr sz="2800" dirty="0"/>
          </a:p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 err="1"/>
              <a:t>Sparkfun</a:t>
            </a:r>
            <a:r>
              <a:rPr lang="en-US" sz="2800" dirty="0"/>
              <a:t> Pocket AVR Programmer</a:t>
            </a:r>
            <a:endParaRPr sz="2800" dirty="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endParaRPr sz="2800" b="1" i="0" strike="noStrike" cap="none" dirty="0">
              <a:solidFill>
                <a:schemeClr val="accent1"/>
              </a:solidFill>
            </a:endParaRPr>
          </a:p>
        </p:txBody>
      </p:sp>
      <p:sp>
        <p:nvSpPr>
          <p:cNvPr id="389" name="Google Shape;389;p58"/>
          <p:cNvSpPr txBox="1">
            <a:spLocks noGrp="1"/>
          </p:cNvSpPr>
          <p:nvPr>
            <p:ph type="body" idx="4294967295"/>
          </p:nvPr>
        </p:nvSpPr>
        <p:spPr>
          <a:xfrm>
            <a:off x="677326" y="2665888"/>
            <a:ext cx="5019300" cy="3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80"/>
              <a:buFont typeface="Noto Sans Symbols"/>
              <a:buChar char="○"/>
            </a:pPr>
            <a:r>
              <a:rPr lang="en-US" sz="1600">
                <a:solidFill>
                  <a:srgbClr val="F3F3F3"/>
                </a:solidFill>
                <a:latin typeface="Trebuchet MS"/>
                <a:ea typeface="Trebuchet MS"/>
                <a:cs typeface="Trebuchet MS"/>
                <a:sym typeface="Trebuchet MS"/>
              </a:rPr>
              <a:t>Inexpensive</a:t>
            </a:r>
            <a:endParaRPr>
              <a:solidFill>
                <a:srgbClr val="F3F3F3"/>
              </a:solidFill>
            </a:endParaRPr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rgbClr val="F3F3F3"/>
              </a:buClr>
              <a:buSzPts val="1280"/>
              <a:buFont typeface="Noto Sans Symbols"/>
              <a:buChar char="○"/>
            </a:pPr>
            <a:r>
              <a:rPr lang="en-US" sz="1600">
                <a:solidFill>
                  <a:srgbClr val="F3F3F3"/>
                </a:solidFill>
                <a:latin typeface="Trebuchet MS"/>
                <a:ea typeface="Trebuchet MS"/>
                <a:cs typeface="Trebuchet MS"/>
                <a:sym typeface="Trebuchet MS"/>
              </a:rPr>
              <a:t>Can program all microcontrollers supported by AVRDUDE</a:t>
            </a:r>
            <a:endParaRPr>
              <a:solidFill>
                <a:srgbClr val="F3F3F3"/>
              </a:solidFill>
            </a:endParaRPr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rgbClr val="F3F3F3"/>
              </a:buClr>
              <a:buSzPts val="1280"/>
              <a:buFont typeface="Noto Sans Symbols"/>
              <a:buChar char="○"/>
            </a:pPr>
            <a:r>
              <a:rPr lang="en-US" sz="1600">
                <a:solidFill>
                  <a:srgbClr val="F3F3F3"/>
                </a:solidFill>
                <a:latin typeface="Trebuchet MS"/>
                <a:ea typeface="Trebuchet MS"/>
                <a:cs typeface="Trebuchet MS"/>
                <a:sym typeface="Trebuchet MS"/>
              </a:rPr>
              <a:t>Works with microcontrollers with 64KB or less memory</a:t>
            </a:r>
            <a:endParaRPr>
              <a:solidFill>
                <a:srgbClr val="F3F3F3"/>
              </a:solidFill>
            </a:endParaRPr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rgbClr val="F3F3F3"/>
              </a:buClr>
              <a:buSzPts val="1280"/>
              <a:buFont typeface="Noto Sans Symbols"/>
              <a:buChar char="○"/>
            </a:pPr>
            <a:r>
              <a:rPr lang="en-US">
                <a:solidFill>
                  <a:srgbClr val="F3F3F3"/>
                </a:solidFill>
              </a:rPr>
              <a:t>Also supports single wire debugging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390" name="Google Shape;390;p58" descr="Pocket AVR Programm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2475" y="1501050"/>
            <a:ext cx="4394599" cy="439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1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4		 </a:t>
            </a:r>
            <a:r>
              <a:rPr lang="en-US" sz="2400" dirty="0"/>
              <a:t>Test Code:	</a:t>
            </a:r>
            <a:r>
              <a:rPr lang="en-US" sz="2400" dirty="0" err="1" smtClean="0"/>
              <a:t>USBtiny</a:t>
            </a:r>
            <a:r>
              <a:rPr lang="en-US" sz="2400" dirty="0" smtClean="0"/>
              <a:t> Atmel Studio configuration</a:t>
            </a:r>
            <a:endParaRPr sz="2800" b="1" i="0" strike="noStrike" cap="non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8634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5"/>
          <p:cNvSpPr txBox="1">
            <a:spLocks noGrp="1"/>
          </p:cNvSpPr>
          <p:nvPr>
            <p:ph type="body" idx="2"/>
          </p:nvPr>
        </p:nvSpPr>
        <p:spPr>
          <a:xfrm>
            <a:off x="1166550" y="4206425"/>
            <a:ext cx="9989130" cy="1810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198563" lvl="2" indent="-319088">
              <a:lnSpc>
                <a:spcPct val="150000"/>
              </a:lnSpc>
              <a:buSzPts val="1440"/>
              <a:buChar char="●"/>
            </a:pPr>
            <a:r>
              <a:rPr lang="en-US" sz="1800" dirty="0"/>
              <a:t>Serial communication protocol transfers information one bit at a time.</a:t>
            </a:r>
            <a:endParaRPr sz="1800" dirty="0"/>
          </a:p>
          <a:p>
            <a:pPr marL="1198563" lvl="0" indent="-3190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Char char="●"/>
            </a:pPr>
            <a:r>
              <a:rPr lang="en-US" dirty="0"/>
              <a:t>Addressed devices are connected to same line</a:t>
            </a:r>
            <a:endParaRPr dirty="0"/>
          </a:p>
          <a:p>
            <a:pPr marL="1198563" lvl="0" indent="-3190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Char char="●"/>
            </a:pPr>
            <a:r>
              <a:rPr lang="en-US" dirty="0"/>
              <a:t>Devices respond when they see their address after the start condition.</a:t>
            </a:r>
            <a:endParaRPr dirty="0"/>
          </a:p>
        </p:txBody>
      </p:sp>
      <p:pic>
        <p:nvPicPr>
          <p:cNvPr id="368" name="Google Shape;368;p55" descr="i2c comman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9100" y="1836575"/>
            <a:ext cx="6505924" cy="234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12;p48">
            <a:extLst>
              <a:ext uri="{FF2B5EF4-FFF2-40B4-BE49-F238E27FC236}">
                <a16:creationId xmlns="" xmlns:a16="http://schemas.microsoft.com/office/drawing/2014/main" id="{079CD9D8-2E44-4C8D-A71F-EA650183E8D1}"/>
              </a:ext>
            </a:extLst>
          </p:cNvPr>
          <p:cNvSpPr txBox="1">
            <a:spLocks/>
          </p:cNvSpPr>
          <p:nvPr/>
        </p:nvSpPr>
        <p:spPr>
          <a:xfrm>
            <a:off x="629920" y="328570"/>
            <a:ext cx="11146430" cy="11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>
              <a:buSzPts val="2400"/>
              <a:tabLst>
                <a:tab pos="1371600" algn="l"/>
                <a:tab pos="2743200" algn="l"/>
                <a:tab pos="6400800" algn="l"/>
              </a:tabLst>
            </a:pPr>
            <a:r>
              <a:rPr lang="en-US" sz="2400" dirty="0"/>
              <a:t>Task 1	Control Section Design	Microcontroller: </a:t>
            </a:r>
            <a:r>
              <a:rPr lang="en-US" b="1" dirty="0"/>
              <a:t>I</a:t>
            </a:r>
            <a:r>
              <a:rPr lang="en-US" b="1" baseline="30000" dirty="0"/>
              <a:t>2</a:t>
            </a:r>
            <a:r>
              <a:rPr lang="en-US" b="1" dirty="0"/>
              <a:t>C</a:t>
            </a:r>
            <a:endParaRPr lang="en-US" dirty="0"/>
          </a:p>
          <a:p>
            <a:pPr>
              <a:buSzPts val="2400"/>
              <a:tabLst>
                <a:tab pos="2743200" algn="l"/>
                <a:tab pos="6400800" algn="l"/>
                <a:tab pos="7315200" algn="l"/>
              </a:tabLst>
            </a:pPr>
            <a:r>
              <a:rPr lang="en-US" b="1" dirty="0"/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21418453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6"/>
          <p:cNvSpPr txBox="1">
            <a:spLocks noGrp="1"/>
          </p:cNvSpPr>
          <p:nvPr>
            <p:ph type="body" idx="4"/>
          </p:nvPr>
        </p:nvSpPr>
        <p:spPr>
          <a:xfrm>
            <a:off x="620025" y="2245075"/>
            <a:ext cx="5269800" cy="3304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A modulation technique that encodes information into the width of a regular pulse.</a:t>
            </a: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Current control can be achieved by varying the amount of time that a device is on.</a:t>
            </a:r>
            <a:endParaRPr/>
          </a:p>
        </p:txBody>
      </p:sp>
      <p:sp>
        <p:nvSpPr>
          <p:cNvPr id="374" name="Google Shape;374;p56"/>
          <p:cNvSpPr txBox="1">
            <a:spLocks noGrp="1"/>
          </p:cNvSpPr>
          <p:nvPr>
            <p:ph type="title"/>
          </p:nvPr>
        </p:nvSpPr>
        <p:spPr>
          <a:xfrm>
            <a:off x="620025" y="346050"/>
            <a:ext cx="10584750" cy="116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tabLst>
                <a:tab pos="1371600" algn="l"/>
                <a:tab pos="6400800" algn="l"/>
              </a:tabLst>
            </a:pPr>
            <a:r>
              <a:rPr lang="en-US" sz="2400" dirty="0"/>
              <a:t>Task 4: 	Control Section Design	Microcontroller: </a:t>
            </a:r>
            <a:r>
              <a:rPr lang="en-US" b="1" dirty="0"/>
              <a:t>PWM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							</a:t>
            </a:r>
            <a:endParaRPr sz="2400" b="1" dirty="0"/>
          </a:p>
        </p:txBody>
      </p:sp>
      <p:pic>
        <p:nvPicPr>
          <p:cNvPr id="375" name="Google Shape;37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2225" y="2245075"/>
            <a:ext cx="5162550" cy="3257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74593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1"/>
          <p:cNvSpPr txBox="1">
            <a:spLocks noGrp="1"/>
          </p:cNvSpPr>
          <p:nvPr>
            <p:ph type="title"/>
          </p:nvPr>
        </p:nvSpPr>
        <p:spPr>
          <a:xfrm>
            <a:off x="677323" y="270825"/>
            <a:ext cx="11065666" cy="1320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371600" algn="l"/>
                <a:tab pos="5486400" algn="l"/>
              </a:tabLst>
            </a:pPr>
            <a:r>
              <a:rPr lang="en-US" sz="2400" dirty="0"/>
              <a:t>Task 4:	Design Verification	Motor Control</a:t>
            </a:r>
            <a:endParaRPr sz="24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371600" algn="l"/>
                <a:tab pos="5029200" algn="l"/>
                <a:tab pos="5486400" algn="l"/>
                <a:tab pos="6400800" algn="l"/>
              </a:tabLst>
            </a:pPr>
            <a:r>
              <a:rPr lang="en-US" sz="2400" b="1" dirty="0"/>
              <a:t>			</a:t>
            </a:r>
            <a:r>
              <a:rPr lang="en-US" sz="2800" b="1" dirty="0"/>
              <a:t>Full, Half, and </a:t>
            </a:r>
            <a:r>
              <a:rPr lang="en-US" sz="2800" b="1" dirty="0" err="1"/>
              <a:t>MicroStepping</a:t>
            </a:r>
            <a:endParaRPr sz="2800" b="1" dirty="0"/>
          </a:p>
        </p:txBody>
      </p:sp>
      <p:sp>
        <p:nvSpPr>
          <p:cNvPr id="336" name="Google Shape;336;p51"/>
          <p:cNvSpPr txBox="1">
            <a:spLocks noGrp="1"/>
          </p:cNvSpPr>
          <p:nvPr>
            <p:ph type="body" idx="1"/>
          </p:nvPr>
        </p:nvSpPr>
        <p:spPr>
          <a:xfrm>
            <a:off x="293000" y="4129450"/>
            <a:ext cx="7508100" cy="2371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19088" lvl="1" indent="-319088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800" dirty="0"/>
              <a:t>Full and Half stepping relies on input logic.</a:t>
            </a:r>
          </a:p>
          <a:p>
            <a:pPr marL="319088" lvl="0" indent="-319088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40"/>
              <a:buFont typeface="Wingdings" panose="05000000000000000000" pitchFamily="2" charset="2"/>
              <a:buChar char="§"/>
            </a:pPr>
            <a:r>
              <a:rPr lang="en-US" dirty="0" err="1"/>
              <a:t>Microstepping</a:t>
            </a:r>
            <a:r>
              <a:rPr lang="en-US" dirty="0"/>
              <a:t> varies power to each winding in varying proportion.</a:t>
            </a:r>
            <a:endParaRPr dirty="0"/>
          </a:p>
          <a:p>
            <a:pPr marL="319088" lvl="1" indent="-3190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80"/>
              <a:buFont typeface="Wingdings" panose="05000000000000000000" pitchFamily="2" charset="2"/>
              <a:buChar char="§"/>
            </a:pPr>
            <a:r>
              <a:rPr lang="en-US" sz="1800" dirty="0"/>
              <a:t>PWM to vary power by duty cycle</a:t>
            </a:r>
          </a:p>
          <a:p>
            <a:pPr marL="319088" lvl="1" indent="-3190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80"/>
              <a:buFont typeface="Wingdings" panose="05000000000000000000" pitchFamily="2" charset="2"/>
              <a:buChar char="§"/>
            </a:pPr>
            <a:endParaRPr sz="1800" dirty="0"/>
          </a:p>
        </p:txBody>
      </p:sp>
      <p:pic>
        <p:nvPicPr>
          <p:cNvPr id="337" name="Google Shape;33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575" y="1489563"/>
            <a:ext cx="6807875" cy="274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1" descr="titl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6088" y="4129450"/>
            <a:ext cx="3816901" cy="22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1" descr="titl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5199" y="1638925"/>
            <a:ext cx="4006226" cy="180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4871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2"/>
          <p:cNvSpPr txBox="1">
            <a:spLocks noGrp="1"/>
          </p:cNvSpPr>
          <p:nvPr>
            <p:ph type="body" idx="1"/>
          </p:nvPr>
        </p:nvSpPr>
        <p:spPr>
          <a:xfrm>
            <a:off x="677323" y="1930500"/>
            <a:ext cx="5237700" cy="388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l" rtl="0">
              <a:spcBef>
                <a:spcPts val="1000"/>
              </a:spcBef>
              <a:spcAft>
                <a:spcPts val="0"/>
              </a:spcAft>
              <a:buSzPts val="1440"/>
              <a:buFont typeface="Wingdings" panose="05000000000000000000" pitchFamily="2" charset="2"/>
              <a:buChar char="§"/>
            </a:pPr>
            <a:r>
              <a:rPr lang="en-US" dirty="0"/>
              <a:t>Vary input logic for different combinations of forward, back, and stop</a:t>
            </a:r>
            <a:endParaRPr dirty="0"/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dirty="0"/>
          </a:p>
          <a:p>
            <a:pPr lvl="0" algn="l" rtl="0">
              <a:spcBef>
                <a:spcPts val="1000"/>
              </a:spcBef>
              <a:spcAft>
                <a:spcPts val="0"/>
              </a:spcAft>
              <a:buSzPts val="1440"/>
              <a:buFont typeface="Wingdings" panose="05000000000000000000" pitchFamily="2" charset="2"/>
              <a:buChar char="§"/>
            </a:pPr>
            <a:r>
              <a:rPr lang="en-US" dirty="0"/>
              <a:t>Use PWM to vary power to each motor individually</a:t>
            </a:r>
            <a:endParaRPr dirty="0"/>
          </a:p>
        </p:txBody>
      </p:sp>
      <p:pic>
        <p:nvPicPr>
          <p:cNvPr id="346" name="Google Shape;346;p52"/>
          <p:cNvPicPr preferRelativeResize="0"/>
          <p:nvPr/>
        </p:nvPicPr>
        <p:blipFill rotWithShape="1">
          <a:blip r:embed="rId3">
            <a:alphaModFix/>
          </a:blip>
          <a:srcRect l="65562" t="11527" r="1"/>
          <a:stretch/>
        </p:blipFill>
        <p:spPr>
          <a:xfrm>
            <a:off x="6024880" y="1394995"/>
            <a:ext cx="4884966" cy="470100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35;p51">
            <a:extLst>
              <a:ext uri="{FF2B5EF4-FFF2-40B4-BE49-F238E27FC236}">
                <a16:creationId xmlns="" xmlns:a16="http://schemas.microsoft.com/office/drawing/2014/main" id="{95A11B82-F6D0-4995-9515-DF815393EDE9}"/>
              </a:ext>
            </a:extLst>
          </p:cNvPr>
          <p:cNvSpPr txBox="1">
            <a:spLocks/>
          </p:cNvSpPr>
          <p:nvPr/>
        </p:nvSpPr>
        <p:spPr>
          <a:xfrm>
            <a:off x="677322" y="270825"/>
            <a:ext cx="11148917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1800" b="0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>
              <a:tabLst>
                <a:tab pos="1371600" algn="l"/>
                <a:tab pos="5486400" algn="l"/>
                <a:tab pos="6400800" algn="l"/>
              </a:tabLst>
            </a:pPr>
            <a:r>
              <a:rPr lang="en-US" sz="2400" dirty="0"/>
              <a:t>Task 1:	Design Verification	Motor Control</a:t>
            </a:r>
          </a:p>
          <a:p>
            <a:pPr>
              <a:tabLst>
                <a:tab pos="1371600" algn="l"/>
                <a:tab pos="5486400" algn="l"/>
                <a:tab pos="6400800" algn="l"/>
              </a:tabLst>
            </a:pPr>
            <a:r>
              <a:rPr lang="en-US" sz="2400" b="1" dirty="0"/>
              <a:t>		</a:t>
            </a:r>
            <a:r>
              <a:rPr lang="en-US" b="1" dirty="0"/>
              <a:t>Dual DC Motor Operation</a:t>
            </a:r>
          </a:p>
        </p:txBody>
      </p:sp>
    </p:spTree>
    <p:extLst>
      <p:ext uri="{BB962C8B-B14F-4D97-AF65-F5344CB8AC3E}">
        <p14:creationId xmlns:p14="http://schemas.microsoft.com/office/powerpoint/2010/main" val="4942357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1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4		 </a:t>
            </a:r>
            <a:r>
              <a:rPr lang="en-US" sz="2400" dirty="0"/>
              <a:t>Design Verification: IDE Selection</a:t>
            </a:r>
            <a:endParaRPr sz="24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endParaRPr sz="2800" b="1" i="0" strike="noStrike" cap="none" dirty="0">
              <a:solidFill>
                <a:schemeClr val="accent1"/>
              </a:solidFill>
            </a:endParaRPr>
          </a:p>
        </p:txBody>
      </p:sp>
      <p:sp>
        <p:nvSpPr>
          <p:cNvPr id="409" name="Google Shape;409;p61"/>
          <p:cNvSpPr txBox="1">
            <a:spLocks noGrp="1"/>
          </p:cNvSpPr>
          <p:nvPr>
            <p:ph type="body" idx="4294967295"/>
          </p:nvPr>
        </p:nvSpPr>
        <p:spPr>
          <a:xfrm>
            <a:off x="5398925" y="3147175"/>
            <a:ext cx="6377400" cy="25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45700" rIns="91425" bIns="45700" anchor="ctr" anchorCtr="0">
            <a:noAutofit/>
          </a:bodyPr>
          <a:lstStyle/>
          <a:p>
            <a:pPr marL="457200" marR="0" lvl="0" indent="-3302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Trebuchet MS"/>
              <a:buChar char="●"/>
            </a:pPr>
            <a:r>
              <a:rPr lang="en-US" sz="16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Free</a:t>
            </a:r>
            <a:endParaRPr sz="16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Trebuchet MS"/>
              <a:buChar char="●"/>
            </a:pPr>
            <a:r>
              <a:rPr lang="en-US" sz="16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Compatible with multiple AVR programmers</a:t>
            </a:r>
            <a:endParaRPr sz="16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Trebuchet MS"/>
              <a:buChar char="●"/>
            </a:pPr>
            <a:r>
              <a:rPr lang="en-US" sz="16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Software Simulation for most AVR microcontrollers</a:t>
            </a:r>
            <a:endParaRPr sz="16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0" name="Google Shape;410;p61"/>
          <p:cNvSpPr txBox="1"/>
          <p:nvPr/>
        </p:nvSpPr>
        <p:spPr>
          <a:xfrm>
            <a:off x="5777650" y="2170150"/>
            <a:ext cx="52233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Atmel Studio</a:t>
            </a:r>
            <a:endParaRPr sz="2400"/>
          </a:p>
        </p:txBody>
      </p:sp>
      <p:pic>
        <p:nvPicPr>
          <p:cNvPr id="411" name="Google Shape;41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825" y="3079800"/>
            <a:ext cx="3922300" cy="27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1" descr="Image result for servo"/>
          <p:cNvPicPr preferRelativeResize="0"/>
          <p:nvPr/>
        </p:nvPicPr>
        <p:blipFill rotWithShape="1">
          <a:blip r:embed="rId3">
            <a:alphaModFix/>
          </a:blip>
          <a:srcRect t="13329" b="10889"/>
          <a:stretch/>
        </p:blipFill>
        <p:spPr>
          <a:xfrm>
            <a:off x="0" y="12"/>
            <a:ext cx="3239800" cy="245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1" descr="Image result for dc motor with encoder"/>
          <p:cNvPicPr preferRelativeResize="0"/>
          <p:nvPr/>
        </p:nvPicPr>
        <p:blipFill rotWithShape="1">
          <a:blip r:embed="rId4">
            <a:alphaModFix/>
          </a:blip>
          <a:srcRect t="4504" b="4495"/>
          <a:stretch/>
        </p:blipFill>
        <p:spPr>
          <a:xfrm>
            <a:off x="2" y="5029276"/>
            <a:ext cx="3239800" cy="1828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1" descr="Image result for nema 17 servo"/>
          <p:cNvPicPr preferRelativeResize="0"/>
          <p:nvPr/>
        </p:nvPicPr>
        <p:blipFill rotWithShape="1">
          <a:blip r:embed="rId5">
            <a:alphaModFix/>
          </a:blip>
          <a:srcRect l="9401" t="5544" r="11063" b="4600"/>
          <a:stretch/>
        </p:blipFill>
        <p:spPr>
          <a:xfrm>
            <a:off x="0" y="2455100"/>
            <a:ext cx="2897426" cy="245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1"/>
          <p:cNvSpPr txBox="1">
            <a:spLocks noGrp="1"/>
          </p:cNvSpPr>
          <p:nvPr>
            <p:ph type="title"/>
          </p:nvPr>
        </p:nvSpPr>
        <p:spPr>
          <a:xfrm>
            <a:off x="3529950" y="544000"/>
            <a:ext cx="8241600" cy="1367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Design Requirements: Output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6" name="Google Shape;196;p31"/>
          <p:cNvSpPr txBox="1">
            <a:spLocks noGrp="1"/>
          </p:cNvSpPr>
          <p:nvPr>
            <p:ph type="body" idx="1"/>
          </p:nvPr>
        </p:nvSpPr>
        <p:spPr>
          <a:xfrm>
            <a:off x="3831097" y="2283333"/>
            <a:ext cx="7052100" cy="3691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dirty="0"/>
              <a:t>Control a single bipolar stepper motor or up to two DC motors</a:t>
            </a:r>
            <a:endParaRPr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dirty="0"/>
              <a:t>5 - 24V operating voltage </a:t>
            </a:r>
            <a:endParaRPr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dirty="0"/>
              <a:t>1.5 A maximum current per winding or motor</a:t>
            </a:r>
            <a:endParaRPr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dirty="0"/>
              <a:t>general purpose I/O for quadrature encoder feedback</a:t>
            </a:r>
            <a:endParaRPr dirty="0"/>
          </a:p>
          <a:p>
            <a:pPr marL="457200" lvl="0" indent="-361950" algn="l" rtl="0">
              <a:spcBef>
                <a:spcPts val="2100"/>
              </a:spcBef>
              <a:spcAft>
                <a:spcPts val="0"/>
              </a:spcAft>
              <a:buSzPts val="2100"/>
              <a:buChar char="●"/>
            </a:pPr>
            <a:r>
              <a:rPr lang="en-US" dirty="0"/>
              <a:t>PWM output for stepper motor control</a:t>
            </a:r>
            <a:endParaRPr dirty="0"/>
          </a:p>
          <a:p>
            <a:pPr marL="0" marR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2"/>
          <p:cNvSpPr txBox="1">
            <a:spLocks noGrp="1"/>
          </p:cNvSpPr>
          <p:nvPr>
            <p:ph type="body" idx="1"/>
          </p:nvPr>
        </p:nvSpPr>
        <p:spPr>
          <a:xfrm>
            <a:off x="415600" y="6028533"/>
            <a:ext cx="10639200" cy="614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Simulated Stimuli on Atmel Studio</a:t>
            </a:r>
            <a:endParaRPr/>
          </a:p>
        </p:txBody>
      </p:sp>
      <p:pic>
        <p:nvPicPr>
          <p:cNvPr id="417" name="Google Shape;41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8425" y="67850"/>
            <a:ext cx="8135154" cy="5723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4"/>
          <p:cNvSpPr txBox="1">
            <a:spLocks noGrp="1"/>
          </p:cNvSpPr>
          <p:nvPr>
            <p:ph type="title"/>
          </p:nvPr>
        </p:nvSpPr>
        <p:spPr>
          <a:xfrm>
            <a:off x="406400" y="637125"/>
            <a:ext cx="8902800" cy="2924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Task 5 : PCB Design</a:t>
            </a:r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5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		 </a:t>
            </a:r>
            <a:r>
              <a:rPr lang="en-US" sz="2400" dirty="0"/>
              <a:t>PCB Design </a:t>
            </a:r>
            <a:endParaRPr sz="2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					OSHPARK design rules</a:t>
            </a:r>
            <a:endParaRPr sz="2800" b="1" i="0" strike="noStrike" cap="none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170" y="2795294"/>
            <a:ext cx="2068270" cy="14124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749" y="2720956"/>
            <a:ext cx="1814313" cy="15611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170" y="4282110"/>
            <a:ext cx="3762736" cy="1326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54629" y="3405051"/>
            <a:ext cx="2360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$5 per square inch</a:t>
            </a:r>
          </a:p>
          <a:p>
            <a:r>
              <a:rPr lang="en-US" dirty="0" smtClean="0"/>
              <a:t>Order in Multiples of three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6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/>
              <a:t>Task 		 </a:t>
            </a:r>
            <a:r>
              <a:rPr lang="en-US" sz="2400"/>
              <a:t>PCB Design </a:t>
            </a:r>
            <a:endParaRPr sz="28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/>
              <a:t>					PCB layout guidelines</a:t>
            </a:r>
            <a:endParaRPr sz="2800" b="1" i="0" strike="noStrike" cap="none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48297" y="2917371"/>
            <a:ext cx="59914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Keep Trace Lengths Short</a:t>
            </a:r>
          </a:p>
          <a:p>
            <a:r>
              <a:rPr lang="en-US" dirty="0" smtClean="0"/>
              <a:t>Power and Ground Planes</a:t>
            </a:r>
          </a:p>
          <a:p>
            <a:r>
              <a:rPr lang="en-US" dirty="0" smtClean="0"/>
              <a:t>Group Related Components Together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34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		 </a:t>
            </a:r>
            <a:r>
              <a:rPr lang="en-US" sz="2400" dirty="0"/>
              <a:t>PCB Design </a:t>
            </a:r>
            <a:endParaRPr sz="2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					</a:t>
            </a:r>
            <a:r>
              <a:rPr lang="en-US" sz="2800" dirty="0" smtClean="0"/>
              <a:t>Recommended Circuit Layouts</a:t>
            </a:r>
            <a:endParaRPr sz="2800" b="1" i="0" strike="noStrike" cap="non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0217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34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		 </a:t>
            </a:r>
            <a:r>
              <a:rPr lang="en-US" sz="2400" dirty="0"/>
              <a:t>PCB Design </a:t>
            </a:r>
            <a:endParaRPr sz="2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					</a:t>
            </a:r>
            <a:r>
              <a:rPr lang="en-US" sz="2800" dirty="0" smtClean="0"/>
              <a:t>Via and Trace Calculation </a:t>
            </a:r>
            <a:endParaRPr sz="2800" b="1" i="0" strike="noStrike" cap="non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082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7"/>
          <p:cNvSpPr txBox="1">
            <a:spLocks noGrp="1"/>
          </p:cNvSpPr>
          <p:nvPr>
            <p:ph type="body" idx="1"/>
          </p:nvPr>
        </p:nvSpPr>
        <p:spPr>
          <a:xfrm>
            <a:off x="415600" y="6028533"/>
            <a:ext cx="10639200" cy="614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Finalized </a:t>
            </a:r>
            <a:r>
              <a:rPr lang="en-US" dirty="0" smtClean="0"/>
              <a:t>PCB </a:t>
            </a:r>
            <a:r>
              <a:rPr lang="en-US" dirty="0"/>
              <a:t>in </a:t>
            </a:r>
            <a:r>
              <a:rPr lang="en-US" dirty="0" smtClean="0"/>
              <a:t>Circuit Maker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107" y="1195076"/>
            <a:ext cx="8873448" cy="328984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7"/>
          <p:cNvSpPr txBox="1">
            <a:spLocks noGrp="1"/>
          </p:cNvSpPr>
          <p:nvPr>
            <p:ph type="body" idx="1"/>
          </p:nvPr>
        </p:nvSpPr>
        <p:spPr>
          <a:xfrm>
            <a:off x="415600" y="6028533"/>
            <a:ext cx="10639200" cy="614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Finalized </a:t>
            </a:r>
            <a:r>
              <a:rPr lang="en-US" dirty="0" smtClean="0"/>
              <a:t>PCB </a:t>
            </a:r>
            <a:r>
              <a:rPr lang="en-US" dirty="0"/>
              <a:t>in </a:t>
            </a:r>
            <a:r>
              <a:rPr lang="en-US" dirty="0" smtClean="0"/>
              <a:t>Circuit Maker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0" y="1522996"/>
            <a:ext cx="5096926" cy="26000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543" y="1522996"/>
            <a:ext cx="5503817" cy="260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4891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34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Task 		 </a:t>
            </a:r>
            <a:r>
              <a:rPr lang="en-US" sz="2400" dirty="0"/>
              <a:t>PCB Design </a:t>
            </a:r>
            <a:endParaRPr sz="2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lang="en-US" sz="2800" dirty="0"/>
              <a:t>					</a:t>
            </a:r>
            <a:r>
              <a:rPr lang="en-US" sz="2800" dirty="0" smtClean="0"/>
              <a:t>Bill Of Materials Production</a:t>
            </a:r>
            <a:endParaRPr sz="2800" b="1" i="0" strike="noStrike" cap="none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03863" y="2368731"/>
            <a:ext cx="61917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Part Selection In Schematic Design</a:t>
            </a:r>
          </a:p>
          <a:p>
            <a:r>
              <a:rPr lang="en-US" dirty="0" err="1" smtClean="0"/>
              <a:t>Octopart</a:t>
            </a:r>
            <a:r>
              <a:rPr lang="en-US" dirty="0" smtClean="0"/>
              <a:t> BOM Tool</a:t>
            </a:r>
          </a:p>
          <a:p>
            <a:r>
              <a:rPr lang="en-US" dirty="0" smtClean="0"/>
              <a:t>Total Part Cost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9599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7"/>
          <p:cNvSpPr txBox="1">
            <a:spLocks noGrp="1"/>
          </p:cNvSpPr>
          <p:nvPr>
            <p:ph type="body" idx="1"/>
          </p:nvPr>
        </p:nvSpPr>
        <p:spPr>
          <a:xfrm>
            <a:off x="415600" y="6028533"/>
            <a:ext cx="10639200" cy="614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OSHpark</a:t>
            </a:r>
            <a:r>
              <a:rPr lang="en-US" dirty="0" smtClean="0"/>
              <a:t> Production Render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0" y="906779"/>
            <a:ext cx="5534557" cy="20367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923" y="906779"/>
            <a:ext cx="5534557" cy="203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98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2" descr="Image result for pixhawk"/>
          <p:cNvPicPr preferRelativeResize="0"/>
          <p:nvPr/>
        </p:nvPicPr>
        <p:blipFill rotWithShape="1">
          <a:blip r:embed="rId3">
            <a:alphaModFix/>
          </a:blip>
          <a:srcRect l="4557" r="3750"/>
          <a:stretch/>
        </p:blipFill>
        <p:spPr>
          <a:xfrm>
            <a:off x="6534925" y="1732350"/>
            <a:ext cx="2029300" cy="22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2" descr="Image result for raspberry pi 3"/>
          <p:cNvPicPr preferRelativeResize="0"/>
          <p:nvPr/>
        </p:nvPicPr>
        <p:blipFill rotWithShape="1">
          <a:blip r:embed="rId4">
            <a:alphaModFix/>
          </a:blip>
          <a:srcRect l="7140" r="7140"/>
          <a:stretch/>
        </p:blipFill>
        <p:spPr>
          <a:xfrm>
            <a:off x="4835967" y="4374017"/>
            <a:ext cx="2520073" cy="189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2" descr="Image result for rc receiver futaba"/>
          <p:cNvPicPr preferRelativeResize="0"/>
          <p:nvPr/>
        </p:nvPicPr>
        <p:blipFill rotWithShape="1">
          <a:blip r:embed="rId5">
            <a:alphaModFix/>
          </a:blip>
          <a:srcRect l="5799" r="5790"/>
          <a:stretch/>
        </p:blipFill>
        <p:spPr>
          <a:xfrm>
            <a:off x="8953128" y="2282982"/>
            <a:ext cx="2520081" cy="189004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2"/>
          <p:cNvSpPr txBox="1">
            <a:spLocks noGrp="1"/>
          </p:cNvSpPr>
          <p:nvPr>
            <p:ph type="title"/>
          </p:nvPr>
        </p:nvSpPr>
        <p:spPr>
          <a:xfrm>
            <a:off x="628425" y="422250"/>
            <a:ext cx="11041500" cy="131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Design Requirements: Power and Control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5" name="Google Shape;205;p32"/>
          <p:cNvSpPr txBox="1">
            <a:spLocks noGrp="1"/>
          </p:cNvSpPr>
          <p:nvPr>
            <p:ph type="body" idx="1"/>
          </p:nvPr>
        </p:nvSpPr>
        <p:spPr>
          <a:xfrm>
            <a:off x="628425" y="1783477"/>
            <a:ext cx="5517600" cy="2993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power supply voltage from 9 - 24 V</a:t>
            </a:r>
            <a:endParaRPr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provide a stable 5V source to power external devices</a:t>
            </a:r>
            <a:endParaRPr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I2C and PWM compatible</a:t>
            </a:r>
            <a:endParaRPr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General I/O</a:t>
            </a:r>
            <a:endParaRPr/>
          </a:p>
        </p:txBody>
      </p:sp>
      <p:pic>
        <p:nvPicPr>
          <p:cNvPr id="206" name="Google Shape;206;p32" descr="Image result for arduino un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47663" y="4331438"/>
            <a:ext cx="2686775" cy="195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8"/>
          <p:cNvSpPr txBox="1">
            <a:spLocks noGrp="1"/>
          </p:cNvSpPr>
          <p:nvPr>
            <p:ph type="title"/>
          </p:nvPr>
        </p:nvSpPr>
        <p:spPr>
          <a:xfrm>
            <a:off x="2614050" y="2569475"/>
            <a:ext cx="6963900" cy="1307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/>
              <a:t>Questions?</a:t>
            </a:r>
            <a:endParaRPr sz="4800" b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632633" y="600167"/>
            <a:ext cx="4217700" cy="2749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Design Requirements: </a:t>
            </a:r>
            <a:endParaRPr>
              <a:solidFill>
                <a:schemeClr val="dk2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Firmware Functionality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12" name="Google Shape;212;p33"/>
          <p:cNvSpPr txBox="1">
            <a:spLocks noGrp="1"/>
          </p:cNvSpPr>
          <p:nvPr>
            <p:ph type="body" idx="1"/>
          </p:nvPr>
        </p:nvSpPr>
        <p:spPr>
          <a:xfrm>
            <a:off x="5105033" y="600167"/>
            <a:ext cx="6483900" cy="548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/>
              <a:t>Setup</a:t>
            </a:r>
            <a:endParaRPr/>
          </a:p>
          <a:p>
            <a:pPr marL="457200" marR="0" lvl="0" indent="-381000" algn="l" rtl="0">
              <a:spcBef>
                <a:spcPts val="210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Configure output according to device</a:t>
            </a:r>
            <a:endParaRPr/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Configure method of control</a:t>
            </a:r>
            <a:endParaRPr/>
          </a:p>
          <a:p>
            <a:pPr marL="0" marR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r>
              <a:rPr lang="en-US" b="0" i="0" u="none" strike="noStrike" cap="none"/>
              <a:t>Stepper Motor/DC Motor/Servo</a:t>
            </a:r>
            <a:endParaRPr/>
          </a:p>
          <a:p>
            <a:pPr marL="457200" marR="0" lvl="0" indent="-381000" algn="l" rtl="0">
              <a:spcBef>
                <a:spcPts val="2100"/>
              </a:spcBef>
              <a:spcAft>
                <a:spcPts val="0"/>
              </a:spcAft>
              <a:buSzPts val="2400"/>
              <a:buChar char="●"/>
            </a:pPr>
            <a:r>
              <a:rPr lang="en-US" b="0" i="0" u="none" strike="noStrike" cap="none"/>
              <a:t>Rotate ,Set Position, Return Position</a:t>
            </a:r>
            <a:endParaRPr b="0" i="0" u="none" strike="noStrike" cap="none"/>
          </a:p>
          <a:p>
            <a:pPr marL="0" marR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r>
              <a:rPr lang="en-US" b="0" i="0" u="none" strike="noStrike" cap="none"/>
              <a:t>GPIO</a:t>
            </a:r>
            <a:endParaRPr/>
          </a:p>
          <a:p>
            <a:pPr marL="457200" marR="0" lvl="0" indent="-381000" algn="l" rtl="0">
              <a:spcBef>
                <a:spcPts val="2100"/>
              </a:spcBef>
              <a:spcAft>
                <a:spcPts val="0"/>
              </a:spcAft>
              <a:buSzPts val="2400"/>
              <a:buChar char="●"/>
            </a:pPr>
            <a:r>
              <a:rPr lang="en-US" b="0" i="0" u="none" strike="noStrike" cap="none"/>
              <a:t>Select between input / output / PWM, Change output state</a:t>
            </a:r>
            <a:endParaRPr b="0" i="0" u="none" strike="noStrike" cap="none"/>
          </a:p>
          <a:p>
            <a:pPr marL="742950" marR="0" lvl="1" indent="-204469" algn="l" rtl="0">
              <a:spcBef>
                <a:spcPts val="2100"/>
              </a:spcBef>
              <a:spcAft>
                <a:spcPts val="2100"/>
              </a:spcAft>
              <a:buNone/>
            </a:pPr>
            <a:endParaRPr b="0" i="0" u="none" strike="noStrike" cap="non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>
            <a:spLocks noGrp="1"/>
          </p:cNvSpPr>
          <p:nvPr>
            <p:ph type="title"/>
          </p:nvPr>
        </p:nvSpPr>
        <p:spPr>
          <a:xfrm>
            <a:off x="3321100" y="1088000"/>
            <a:ext cx="7808100" cy="2030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/>
              <a:t>Design Constraint</a:t>
            </a:r>
            <a:endParaRPr b="0" i="0" u="none" strike="noStrike" cap="none"/>
          </a:p>
        </p:txBody>
      </p:sp>
      <p:sp>
        <p:nvSpPr>
          <p:cNvPr id="218" name="Google Shape;218;p34"/>
          <p:cNvSpPr txBox="1">
            <a:spLocks noGrp="1"/>
          </p:cNvSpPr>
          <p:nvPr>
            <p:ph type="body" idx="1"/>
          </p:nvPr>
        </p:nvSpPr>
        <p:spPr>
          <a:xfrm>
            <a:off x="2191950" y="3343075"/>
            <a:ext cx="7808100" cy="2543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marR="0" lvl="0" indent="-20066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u="none" strike="noStrike" cap="none"/>
          </a:p>
          <a:p>
            <a:pPr marL="0" marR="0" lvl="0" indent="0" algn="ctr" rtl="0">
              <a:spcBef>
                <a:spcPts val="2100"/>
              </a:spcBef>
              <a:spcAft>
                <a:spcPts val="0"/>
              </a:spcAft>
              <a:buNone/>
            </a:pPr>
            <a:r>
              <a:rPr lang="en-US"/>
              <a:t>Budget of $250</a:t>
            </a:r>
            <a:endParaRPr/>
          </a:p>
          <a:p>
            <a:pPr marL="342900" marR="0" lvl="0" indent="-119379" algn="l" rtl="0">
              <a:spcBef>
                <a:spcPts val="2100"/>
              </a:spcBef>
              <a:spcAft>
                <a:spcPts val="2100"/>
              </a:spcAft>
              <a:buNone/>
            </a:pPr>
            <a:endParaRPr b="0" i="0" u="none" strike="noStrike" cap="non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>
            <a:spLocks noGrp="1"/>
          </p:cNvSpPr>
          <p:nvPr>
            <p:ph type="title"/>
          </p:nvPr>
        </p:nvSpPr>
        <p:spPr>
          <a:xfrm>
            <a:off x="415658" y="233225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2800"/>
              <a:buFont typeface="Trebuchet MS"/>
              <a:buNone/>
            </a:pPr>
            <a:r>
              <a:rPr lang="en-US" sz="3600" b="0" i="0" strike="noStrike" cap="none">
                <a:latin typeface="Trebuchet MS"/>
                <a:ea typeface="Trebuchet MS"/>
                <a:cs typeface="Trebuchet MS"/>
                <a:sym typeface="Trebuchet MS"/>
              </a:rPr>
              <a:t>System Diagram</a:t>
            </a:r>
            <a:endParaRPr sz="3600"/>
          </a:p>
        </p:txBody>
      </p:sp>
      <p:sp>
        <p:nvSpPr>
          <p:cNvPr id="224" name="Google Shape;224;p35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5" name="Google Shape;225;p35"/>
          <p:cNvSpPr/>
          <p:nvPr/>
        </p:nvSpPr>
        <p:spPr>
          <a:xfrm>
            <a:off x="3291175" y="6312375"/>
            <a:ext cx="5111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•"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Diagram</a:t>
            </a:r>
            <a:r>
              <a:rPr lang="en-US" sz="1000" b="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50" y="921214"/>
            <a:ext cx="7857944" cy="543327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>
            <a:spLocks noGrp="1"/>
          </p:cNvSpPr>
          <p:nvPr>
            <p:ph type="title"/>
          </p:nvPr>
        </p:nvSpPr>
        <p:spPr>
          <a:xfrm>
            <a:off x="274275" y="551325"/>
            <a:ext cx="3664200" cy="150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strike="noStrike" cap="none"/>
              <a:t>System </a:t>
            </a:r>
            <a:r>
              <a:rPr lang="en-US" sz="3000"/>
              <a:t>Functions</a:t>
            </a:r>
            <a:endParaRPr sz="3000" b="0" i="0" strike="noStrike" cap="none"/>
          </a:p>
        </p:txBody>
      </p:sp>
      <p:sp>
        <p:nvSpPr>
          <p:cNvPr id="232" name="Google Shape;232;p36"/>
          <p:cNvSpPr txBox="1">
            <a:spLocks noGrp="1"/>
          </p:cNvSpPr>
          <p:nvPr>
            <p:ph type="body" idx="1"/>
          </p:nvPr>
        </p:nvSpPr>
        <p:spPr>
          <a:xfrm>
            <a:off x="4719100" y="791867"/>
            <a:ext cx="6787200" cy="5348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/>
              <a:t>Motor Driver:</a:t>
            </a:r>
            <a:endParaRPr/>
          </a:p>
          <a:p>
            <a:pPr marL="457200" marR="0" lvl="0" indent="-349250" algn="l" rtl="0">
              <a:spcBef>
                <a:spcPts val="2100"/>
              </a:spcBef>
              <a:spcAft>
                <a:spcPts val="0"/>
              </a:spcAft>
              <a:buSzPts val="1900"/>
              <a:buChar char="●"/>
            </a:pPr>
            <a:r>
              <a:rPr lang="en-US" b="0" i="0" u="none" strike="noStrike" cap="none"/>
              <a:t>Accept logical input for bipolar stepper motor control.</a:t>
            </a:r>
            <a:endParaRPr/>
          </a:p>
          <a:p>
            <a:pPr marL="457200" marR="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b="0" i="0" u="none" strike="noStrike" cap="none"/>
              <a:t>Allow for DC motor control using came connections as stepper motor.</a:t>
            </a:r>
            <a:endParaRPr/>
          </a:p>
          <a:p>
            <a:pPr marL="742950" marR="0" lvl="1" indent="-204469" algn="l" rtl="0">
              <a:spcBef>
                <a:spcPts val="2100"/>
              </a:spcBef>
              <a:spcAft>
                <a:spcPts val="0"/>
              </a:spcAft>
              <a:buNone/>
            </a:pPr>
            <a:endParaRPr b="0" i="0" u="none" strike="noStrike" cap="none"/>
          </a:p>
          <a:p>
            <a:pPr marL="0" marR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r>
              <a:rPr lang="en-US"/>
              <a:t>Microprocessor</a:t>
            </a:r>
            <a:endParaRPr b="0" i="0" u="none" strike="noStrike" cap="none"/>
          </a:p>
          <a:p>
            <a:pPr marL="457200" marR="0" lvl="0" indent="-349250" algn="l" rtl="0">
              <a:spcBef>
                <a:spcPts val="2100"/>
              </a:spcBef>
              <a:spcAft>
                <a:spcPts val="0"/>
              </a:spcAft>
              <a:buSzPts val="1900"/>
              <a:buChar char="●"/>
            </a:pPr>
            <a:r>
              <a:rPr lang="en-US" b="0" i="0" u="none" strike="noStrike" cap="none"/>
              <a:t>Supplies control logic to motor driver.</a:t>
            </a:r>
            <a:endParaRPr/>
          </a:p>
          <a:p>
            <a:pPr marL="457200" marR="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Communicates with external devices</a:t>
            </a:r>
            <a:r>
              <a:rPr lang="en-US" b="0" i="0" u="none" strike="noStrike" cap="none"/>
              <a:t>.</a:t>
            </a:r>
            <a:endParaRPr/>
          </a:p>
          <a:p>
            <a:pPr marL="914400" marR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/>
          </a:p>
          <a:p>
            <a:pPr marL="742950" marR="0" lvl="1" indent="-204469" algn="l" rtl="0">
              <a:spcBef>
                <a:spcPts val="2100"/>
              </a:spcBef>
              <a:spcAft>
                <a:spcPts val="2100"/>
              </a:spcAft>
              <a:buNone/>
            </a:pPr>
            <a:endParaRPr b="0" i="0" u="none" strike="noStrike" cap="non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4818</TotalTime>
  <Words>863</Words>
  <Application>Microsoft Office PowerPoint</Application>
  <PresentationFormat>Widescreen</PresentationFormat>
  <Paragraphs>221</Paragraphs>
  <Slides>50</Slides>
  <Notes>47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Merriweather</vt:lpstr>
      <vt:lpstr>Noto Sans Symbols</vt:lpstr>
      <vt:lpstr>Wingdings</vt:lpstr>
      <vt:lpstr>Times New Roman</vt:lpstr>
      <vt:lpstr>Roboto</vt:lpstr>
      <vt:lpstr>Arial</vt:lpstr>
      <vt:lpstr>Symbol</vt:lpstr>
      <vt:lpstr>Trebuchet MS</vt:lpstr>
      <vt:lpstr>Paradigm</vt:lpstr>
      <vt:lpstr>Design of Adaptive Motor Controller with Built in Microcontroller and I2C Control</vt:lpstr>
      <vt:lpstr>Objective</vt:lpstr>
      <vt:lpstr>Design Requirements</vt:lpstr>
      <vt:lpstr>Design Requirements: Output</vt:lpstr>
      <vt:lpstr>Design Requirements: Power and Control</vt:lpstr>
      <vt:lpstr>Design Requirements:  Firmware Functionality</vt:lpstr>
      <vt:lpstr>Design Constraint</vt:lpstr>
      <vt:lpstr>System Diagram</vt:lpstr>
      <vt:lpstr>System Functions</vt:lpstr>
      <vt:lpstr>Task List</vt:lpstr>
      <vt:lpstr>Implementation of Tasks</vt:lpstr>
      <vt:lpstr>Task 1  Control Section Design</vt:lpstr>
      <vt:lpstr>Task 1:   CircuitMaker</vt:lpstr>
      <vt:lpstr>PowerPoint Presentation</vt:lpstr>
      <vt:lpstr>Task 1: Control Section Design  Motor Driver   Requirements</vt:lpstr>
      <vt:lpstr>PowerPoint Presentation</vt:lpstr>
      <vt:lpstr>Task 1: Control Section Design  Motor Driver: L298N</vt:lpstr>
      <vt:lpstr>Task 1: Control Section Design  Motor Driver:   Schematic</vt:lpstr>
      <vt:lpstr>Task 1: Control Section Design  Microcontroller:   Requirements</vt:lpstr>
      <vt:lpstr>Task 1: Control Section Design   Microcontroller:  ATmega328PB</vt:lpstr>
      <vt:lpstr>Task 1: Control Section Design  Motor Driver:   Schematic</vt:lpstr>
      <vt:lpstr>Task 2 Power Section Design 5V Supply </vt:lpstr>
      <vt:lpstr>Task 2: Power Section Design   </vt:lpstr>
      <vt:lpstr>Task 2 Power Section Design  Variable Supply  Schematic</vt:lpstr>
      <vt:lpstr>PowerPoint Presentation</vt:lpstr>
      <vt:lpstr>Task 2 Power Section Design: Digital Pot</vt:lpstr>
      <vt:lpstr>Task 3 Programming/ Debugging Design: AVR-ISP connector</vt:lpstr>
      <vt:lpstr>Task 4 : System Verification</vt:lpstr>
      <vt:lpstr>Task 4   Design Verification  the ATmega328PB Xplained development board</vt:lpstr>
      <vt:lpstr>Task 4   Design Verification    L298N Motor Driver Board Modifications </vt:lpstr>
      <vt:lpstr>Task 4  Design Verification    Digital Potentiometer Breakout Assembly</vt:lpstr>
      <vt:lpstr>Task 4  Design Verification    Completed Test Assembly</vt:lpstr>
      <vt:lpstr>Task 4     Programming/Debugging: Sparkfun Pocket AVR Programmer </vt:lpstr>
      <vt:lpstr>Task 4   Test Code: USBtiny Atmel Studio configuration</vt:lpstr>
      <vt:lpstr>PowerPoint Presentation</vt:lpstr>
      <vt:lpstr>Task 4:  Control Section Design Microcontroller: PWM        </vt:lpstr>
      <vt:lpstr>Task 4: Design Verification Motor Control    Full, Half, and MicroStepping</vt:lpstr>
      <vt:lpstr>PowerPoint Presentation</vt:lpstr>
      <vt:lpstr>Task 4   Design Verification: IDE Selection </vt:lpstr>
      <vt:lpstr>PowerPoint Presentation</vt:lpstr>
      <vt:lpstr>Task 5 : PCB Design</vt:lpstr>
      <vt:lpstr>Task    PCB Design       OSHPARK design rules</vt:lpstr>
      <vt:lpstr>Task    PCB Design       PCB layout guidelines</vt:lpstr>
      <vt:lpstr>Task    PCB Design       Recommended Circuit Layouts</vt:lpstr>
      <vt:lpstr>Task    PCB Design       Via and Trace Calculation </vt:lpstr>
      <vt:lpstr>PowerPoint Presentation</vt:lpstr>
      <vt:lpstr>PowerPoint Presentation</vt:lpstr>
      <vt:lpstr>Task    PCB Design       Bill Of Materials Production</vt:lpstr>
      <vt:lpstr>PowerPoint Presentation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of Adaptive Motor Controller with Built in Microcontroller and I2C Control</dc:title>
  <dc:creator>Justin Derickson</dc:creator>
  <cp:lastModifiedBy>Justin Derickson</cp:lastModifiedBy>
  <cp:revision>18</cp:revision>
  <dcterms:modified xsi:type="dcterms:W3CDTF">2018-11-20T12:19:41Z</dcterms:modified>
</cp:coreProperties>
</file>